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9.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729" r:id="rId4"/>
    <p:sldMasterId id="2147483730" r:id="rId5"/>
    <p:sldMasterId id="2147483731" r:id="rId6"/>
    <p:sldMasterId id="2147483732" r:id="rId7"/>
    <p:sldMasterId id="2147483733" r:id="rId8"/>
    <p:sldMasterId id="2147483734" r:id="rId9"/>
    <p:sldMasterId id="2147483735" r:id="rId10"/>
    <p:sldMasterId id="2147483736" r:id="rId11"/>
  </p:sldMasterIdLst>
  <p:notesMasterIdLst>
    <p:notesMasterId r:id="rId12"/>
  </p:notes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Lst>
  <p:sldSz cy="5143500" cx="9144000"/>
  <p:notesSz cx="6858000" cy="9144000"/>
  <p:embeddedFontLst>
    <p:embeddedFont>
      <p:font typeface="Jacques Francois Shadow"/>
      <p:regular r:id="rId50"/>
    </p:embeddedFont>
    <p:embeddedFont>
      <p:font typeface="Arial Narrow"/>
      <p:regular r:id="rId51"/>
      <p:bold r:id="rId52"/>
      <p:italic r:id="rId53"/>
      <p:boldItalic r:id="rId54"/>
    </p:embeddedFont>
    <p:embeddedFont>
      <p:font typeface="Quattrocento Sans"/>
      <p:regular r:id="rId55"/>
      <p:bold r:id="rId56"/>
      <p:italic r:id="rId57"/>
      <p:boldItalic r:id="rId58"/>
    </p:embeddedFont>
    <p:embeddedFont>
      <p:font typeface="Century Gothic"/>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5079C7D0-D392-4E72-9F11-DDC6AF99CFD9}">
  <a:tblStyle styleId="{5079C7D0-D392-4E72-9F11-DDC6AF99CFD9}" styleName="Table_0">
    <a:wholeTbl>
      <a:tcTxStyle b="off" i="off">
        <a:font>
          <a:latin typeface="Arial"/>
          <a:ea typeface="Arial"/>
          <a:cs typeface="Arial"/>
        </a:font>
        <a:srgbClr val="000000"/>
      </a:tcTxStyle>
      <a:tcStyle>
        <a:tcBdr>
          <a:left>
            <a:ln cap="flat" cmpd="sng" w="12700">
              <a:solidFill>
                <a:srgbClr val="E9E9E9"/>
              </a:solidFill>
              <a:prstDash val="solid"/>
              <a:round/>
              <a:headEnd len="med" w="med" type="none"/>
              <a:tailEnd len="med" w="med" type="none"/>
            </a:ln>
          </a:left>
          <a:right>
            <a:ln cap="flat" cmpd="sng" w="12700">
              <a:solidFill>
                <a:srgbClr val="E9E9E9"/>
              </a:solidFill>
              <a:prstDash val="solid"/>
              <a:round/>
              <a:headEnd len="med" w="med" type="none"/>
              <a:tailEnd len="med" w="med" type="none"/>
            </a:ln>
          </a:right>
          <a:top>
            <a:ln cap="flat" cmpd="sng" w="12700">
              <a:solidFill>
                <a:srgbClr val="E9E9E9"/>
              </a:solidFill>
              <a:prstDash val="solid"/>
              <a:round/>
              <a:headEnd len="med" w="med" type="none"/>
              <a:tailEnd len="med" w="med" type="none"/>
            </a:ln>
          </a:top>
          <a:bottom>
            <a:ln cap="flat" cmpd="sng" w="12700">
              <a:solidFill>
                <a:srgbClr val="E9E9E9"/>
              </a:solidFill>
              <a:prstDash val="solid"/>
              <a:round/>
              <a:headEnd len="med" w="med" type="none"/>
              <a:tailEnd len="med" w="med" type="none"/>
            </a:ln>
          </a:bottom>
          <a:insideH>
            <a:ln cap="flat" cmpd="sng" w="12700">
              <a:solidFill>
                <a:srgbClr val="E9E9E9"/>
              </a:solidFill>
              <a:prstDash val="solid"/>
              <a:round/>
              <a:headEnd len="med" w="med" type="none"/>
              <a:tailEnd len="med" w="med" type="none"/>
            </a:ln>
          </a:insideH>
          <a:insideV>
            <a:ln cap="flat" cmpd="sng" w="12700">
              <a:solidFill>
                <a:srgbClr val="E9E9E9"/>
              </a:solidFill>
              <a:prstDash val="solid"/>
              <a:round/>
              <a:headEnd len="med" w="med" type="none"/>
              <a:tailEnd len="med" w="med" type="none"/>
            </a:ln>
          </a:insideV>
        </a:tcBdr>
        <a:fill>
          <a:solidFill>
            <a:srgbClr val="FFFFFF"/>
          </a:solidFill>
        </a:fill>
      </a:tcStyle>
    </a:wholeTbl>
    <a:band1H>
      <a:tcStyle>
        <a:fill>
          <a:solidFill>
            <a:srgbClr val="FFFFFF"/>
          </a:solidFill>
        </a:fill>
      </a:tcStyle>
    </a:band1H>
    <a:band1V>
      <a:tcStyle>
        <a:fill>
          <a:solidFill>
            <a:srgbClr val="FFFFFF"/>
          </a:solidFill>
        </a:fill>
      </a:tcStyle>
    </a:band1V>
    <a:lastCol>
      <a:tcTxStyle b="on" i="off">
        <a:font>
          <a:latin typeface="Arial"/>
          <a:ea typeface="Arial"/>
          <a:cs typeface="Arial"/>
        </a:font>
        <a:srgbClr val="E9E9E9"/>
      </a:tcTxStyle>
      <a:tcStyle>
        <a:fill>
          <a:solidFill>
            <a:srgbClr val="FFFFFF"/>
          </a:solidFill>
        </a:fill>
      </a:tcStyle>
    </a:lastCol>
    <a:firstCol>
      <a:tcTxStyle b="on" i="off">
        <a:font>
          <a:latin typeface="Arial"/>
          <a:ea typeface="Arial"/>
          <a:cs typeface="Arial"/>
        </a:font>
        <a:srgbClr val="E9E9E9"/>
      </a:tcTxStyle>
      <a:tcStyle>
        <a:fill>
          <a:solidFill>
            <a:srgbClr val="FFFFFF"/>
          </a:solidFill>
        </a:fill>
      </a:tcStyle>
    </a:firstCol>
    <a:lastRow>
      <a:tcTxStyle b="on" i="off">
        <a:font>
          <a:latin typeface="Arial"/>
          <a:ea typeface="Arial"/>
          <a:cs typeface="Arial"/>
        </a:font>
        <a:srgbClr val="E9E9E9"/>
      </a:tcTxStyle>
      <a:tcStyle>
        <a:tcBdr>
          <a:top>
            <a:ln cap="flat" cmpd="sng" w="38100">
              <a:solidFill>
                <a:srgbClr val="E9E9E9"/>
              </a:solidFill>
              <a:prstDash val="solid"/>
              <a:round/>
              <a:headEnd len="med" w="med" type="none"/>
              <a:tailEnd len="med" w="med" type="none"/>
            </a:ln>
          </a:top>
        </a:tcBdr>
        <a:fill>
          <a:solidFill>
            <a:srgbClr val="FFFFFF"/>
          </a:solidFill>
        </a:fill>
      </a:tcStyle>
    </a:lastRow>
    <a:firstRow>
      <a:tcTxStyle b="on" i="off">
        <a:font>
          <a:latin typeface="Arial"/>
          <a:ea typeface="Arial"/>
          <a:cs typeface="Arial"/>
        </a:font>
        <a:srgbClr val="E9E9E9"/>
      </a:tcTxStyle>
      <a:tcStyle>
        <a:tcBdr>
          <a:bottom>
            <a:ln cap="flat" cmpd="sng" w="38100">
              <a:solidFill>
                <a:srgbClr val="E9E9E9"/>
              </a:solidFill>
              <a:prstDash val="solid"/>
              <a:round/>
              <a:headEnd len="med" w="med" type="none"/>
              <a:tailEnd len="med" w="med" type="none"/>
            </a:ln>
          </a:bottom>
        </a:tcBdr>
        <a:fill>
          <a:solidFill>
            <a:srgbClr val="FFFFFF"/>
          </a:solidFill>
        </a:fill>
      </a:tcStyle>
    </a:firstRow>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28.xml"/><Relationship Id="rId42" Type="http://schemas.openxmlformats.org/officeDocument/2006/relationships/slide" Target="slides/slide30.xml"/><Relationship Id="rId41" Type="http://schemas.openxmlformats.org/officeDocument/2006/relationships/slide" Target="slides/slide29.xml"/><Relationship Id="rId44" Type="http://schemas.openxmlformats.org/officeDocument/2006/relationships/slide" Target="slides/slide32.xml"/><Relationship Id="rId43" Type="http://schemas.openxmlformats.org/officeDocument/2006/relationships/slide" Target="slides/slide31.xml"/><Relationship Id="rId46" Type="http://schemas.openxmlformats.org/officeDocument/2006/relationships/slide" Target="slides/slide34.xml"/><Relationship Id="rId45" Type="http://schemas.openxmlformats.org/officeDocument/2006/relationships/slide" Target="slides/slide33.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6.xml"/><Relationship Id="rId47" Type="http://schemas.openxmlformats.org/officeDocument/2006/relationships/slide" Target="slides/slide35.xml"/><Relationship Id="rId49" Type="http://schemas.openxmlformats.org/officeDocument/2006/relationships/slide" Target="slides/slide37.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19.xml"/><Relationship Id="rId30" Type="http://schemas.openxmlformats.org/officeDocument/2006/relationships/slide" Target="slides/slide18.xml"/><Relationship Id="rId33" Type="http://schemas.openxmlformats.org/officeDocument/2006/relationships/slide" Target="slides/slide21.xml"/><Relationship Id="rId32" Type="http://schemas.openxmlformats.org/officeDocument/2006/relationships/slide" Target="slides/slide20.xml"/><Relationship Id="rId35" Type="http://schemas.openxmlformats.org/officeDocument/2006/relationships/slide" Target="slides/slide23.xml"/><Relationship Id="rId34" Type="http://schemas.openxmlformats.org/officeDocument/2006/relationships/slide" Target="slides/slide22.xml"/><Relationship Id="rId37" Type="http://schemas.openxmlformats.org/officeDocument/2006/relationships/slide" Target="slides/slide25.xml"/><Relationship Id="rId36" Type="http://schemas.openxmlformats.org/officeDocument/2006/relationships/slide" Target="slides/slide24.xml"/><Relationship Id="rId39" Type="http://schemas.openxmlformats.org/officeDocument/2006/relationships/slide" Target="slides/slide27.xml"/><Relationship Id="rId38" Type="http://schemas.openxmlformats.org/officeDocument/2006/relationships/slide" Target="slides/slide26.xml"/><Relationship Id="rId62" Type="http://schemas.openxmlformats.org/officeDocument/2006/relationships/font" Target="fonts/CenturyGothic-boldItalic.fntdata"/><Relationship Id="rId61" Type="http://schemas.openxmlformats.org/officeDocument/2006/relationships/font" Target="fonts/CenturyGothic-italic.fntdata"/><Relationship Id="rId20" Type="http://schemas.openxmlformats.org/officeDocument/2006/relationships/slide" Target="slides/slide8.xml"/><Relationship Id="rId22" Type="http://schemas.openxmlformats.org/officeDocument/2006/relationships/slide" Target="slides/slide10.xml"/><Relationship Id="rId21" Type="http://schemas.openxmlformats.org/officeDocument/2006/relationships/slide" Target="slides/slide9.xml"/><Relationship Id="rId24" Type="http://schemas.openxmlformats.org/officeDocument/2006/relationships/slide" Target="slides/slide12.xml"/><Relationship Id="rId23" Type="http://schemas.openxmlformats.org/officeDocument/2006/relationships/slide" Target="slides/slide11.xml"/><Relationship Id="rId60" Type="http://schemas.openxmlformats.org/officeDocument/2006/relationships/font" Target="fonts/CenturyGothic-bold.fntdata"/><Relationship Id="rId26" Type="http://schemas.openxmlformats.org/officeDocument/2006/relationships/slide" Target="slides/slide14.xml"/><Relationship Id="rId25" Type="http://schemas.openxmlformats.org/officeDocument/2006/relationships/slide" Target="slides/slide13.xml"/><Relationship Id="rId28" Type="http://schemas.openxmlformats.org/officeDocument/2006/relationships/slide" Target="slides/slide16.xml"/><Relationship Id="rId27" Type="http://schemas.openxmlformats.org/officeDocument/2006/relationships/slide" Target="slides/slide15.xml"/><Relationship Id="rId29" Type="http://schemas.openxmlformats.org/officeDocument/2006/relationships/slide" Target="slides/slide17.xml"/><Relationship Id="rId51" Type="http://schemas.openxmlformats.org/officeDocument/2006/relationships/font" Target="fonts/ArialNarrow-regular.fntdata"/><Relationship Id="rId50" Type="http://schemas.openxmlformats.org/officeDocument/2006/relationships/font" Target="fonts/JacquesFrancoisShadow-regular.fntdata"/><Relationship Id="rId53" Type="http://schemas.openxmlformats.org/officeDocument/2006/relationships/font" Target="fonts/ArialNarrow-italic.fntdata"/><Relationship Id="rId52" Type="http://schemas.openxmlformats.org/officeDocument/2006/relationships/font" Target="fonts/ArialNarrow-bold.fntdata"/><Relationship Id="rId11" Type="http://schemas.openxmlformats.org/officeDocument/2006/relationships/slideMaster" Target="slideMasters/slideMaster8.xml"/><Relationship Id="rId55" Type="http://schemas.openxmlformats.org/officeDocument/2006/relationships/font" Target="fonts/QuattrocentoSans-regular.fntdata"/><Relationship Id="rId10" Type="http://schemas.openxmlformats.org/officeDocument/2006/relationships/slideMaster" Target="slideMasters/slideMaster7.xml"/><Relationship Id="rId54" Type="http://schemas.openxmlformats.org/officeDocument/2006/relationships/font" Target="fonts/ArialNarrow-boldItalic.fntdata"/><Relationship Id="rId13" Type="http://schemas.openxmlformats.org/officeDocument/2006/relationships/slide" Target="slides/slide1.xml"/><Relationship Id="rId57" Type="http://schemas.openxmlformats.org/officeDocument/2006/relationships/font" Target="fonts/QuattrocentoSans-italic.fntdata"/><Relationship Id="rId12" Type="http://schemas.openxmlformats.org/officeDocument/2006/relationships/notesMaster" Target="notesMasters/notesMaster1.xml"/><Relationship Id="rId56" Type="http://schemas.openxmlformats.org/officeDocument/2006/relationships/font" Target="fonts/QuattrocentoSans-bold.fntdata"/><Relationship Id="rId15" Type="http://schemas.openxmlformats.org/officeDocument/2006/relationships/slide" Target="slides/slide3.xml"/><Relationship Id="rId59" Type="http://schemas.openxmlformats.org/officeDocument/2006/relationships/font" Target="fonts/CenturyGothic-regular.fntdata"/><Relationship Id="rId14" Type="http://schemas.openxmlformats.org/officeDocument/2006/relationships/slide" Target="slides/slide2.xml"/><Relationship Id="rId58" Type="http://schemas.openxmlformats.org/officeDocument/2006/relationships/font" Target="fonts/QuattrocentoSans-boldItalic.fntdata"/><Relationship Id="rId17" Type="http://schemas.openxmlformats.org/officeDocument/2006/relationships/slide" Target="slides/slide5.xml"/><Relationship Id="rId16" Type="http://schemas.openxmlformats.org/officeDocument/2006/relationships/slide" Target="slides/slide4.xml"/><Relationship Id="rId19" Type="http://schemas.openxmlformats.org/officeDocument/2006/relationships/slide" Target="slides/slide7.xml"/><Relationship Id="rId1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rIns="91425" tIns="91425"/>
          <a:lstStyle>
            <a:lvl1pPr indent="0" lvl="0" marL="0" marR="0" rtl="0" algn="r">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200" u="none" cap="none" strike="noStrike">
                <a:solidFill>
                  <a:schemeClr val="dk1"/>
                </a:solidFill>
                <a:latin typeface="Calibri"/>
                <a:ea typeface="Calibri"/>
                <a:cs typeface="Calibri"/>
                <a:sym typeface="Calibri"/>
              </a:defRPr>
            </a:lvl2pPr>
            <a:lvl3pPr indent="0" lvl="2" marL="914400" marR="0" rtl="0" algn="l">
              <a:spcBef>
                <a:spcPts val="0"/>
              </a:spcBef>
              <a:buNone/>
              <a:defRPr b="0" i="0" sz="1200" u="none" cap="none" strike="noStrike">
                <a:solidFill>
                  <a:schemeClr val="dk1"/>
                </a:solidFill>
                <a:latin typeface="Calibri"/>
                <a:ea typeface="Calibri"/>
                <a:cs typeface="Calibri"/>
                <a:sym typeface="Calibri"/>
              </a:defRPr>
            </a:lvl3pPr>
            <a:lvl4pPr indent="0" lvl="3" marL="1371600" marR="0" rtl="0" algn="l">
              <a:spcBef>
                <a:spcPts val="0"/>
              </a:spcBef>
              <a:buNone/>
              <a:defRPr b="0" i="0" sz="1200" u="none" cap="none" strike="noStrike">
                <a:solidFill>
                  <a:schemeClr val="dk1"/>
                </a:solidFill>
                <a:latin typeface="Calibri"/>
                <a:ea typeface="Calibri"/>
                <a:cs typeface="Calibri"/>
                <a:sym typeface="Calibri"/>
              </a:defRPr>
            </a:lvl4pPr>
            <a:lvl5pPr indent="0" lvl="4" marL="1828800" marR="0" rtl="0" algn="l">
              <a:spcBef>
                <a:spcPts val="0"/>
              </a:spcBef>
              <a:buNone/>
              <a:defRPr b="0" i="0" sz="1200" u="none" cap="none" strike="noStrike">
                <a:solidFill>
                  <a:schemeClr val="dk1"/>
                </a:solidFill>
                <a:latin typeface="Calibri"/>
                <a:ea typeface="Calibri"/>
                <a:cs typeface="Calibri"/>
                <a:sym typeface="Calibri"/>
              </a:defRPr>
            </a:lvl5pPr>
            <a:lvl6pPr indent="0" lvl="5" marL="2286000" marR="0" rtl="0" algn="l">
              <a:spcBef>
                <a:spcPts val="0"/>
              </a:spcBef>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799" cy="457200"/>
          </a:xfrm>
          <a:prstGeom prst="rect">
            <a:avLst/>
          </a:prstGeom>
          <a:noFill/>
          <a:ln>
            <a:noFill/>
          </a:ln>
        </p:spPr>
        <p:txBody>
          <a:bodyPr anchorCtr="0" anchor="b"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7" name="Shape 477"/>
        <p:cNvGrpSpPr/>
        <p:nvPr/>
      </p:nvGrpSpPr>
      <p:grpSpPr>
        <a:xfrm>
          <a:off x="0" y="0"/>
          <a:ext cx="0" cy="0"/>
          <a:chOff x="0" y="0"/>
          <a:chExt cx="0" cy="0"/>
        </a:xfrm>
      </p:grpSpPr>
      <p:sp>
        <p:nvSpPr>
          <p:cNvPr id="478" name="Shape 47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79" name="Shape 47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480" name="Shape 48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6" name="Shape 636"/>
        <p:cNvGrpSpPr/>
        <p:nvPr/>
      </p:nvGrpSpPr>
      <p:grpSpPr>
        <a:xfrm>
          <a:off x="0" y="0"/>
          <a:ext cx="0" cy="0"/>
          <a:chOff x="0" y="0"/>
          <a:chExt cx="0" cy="0"/>
        </a:xfrm>
      </p:grpSpPr>
      <p:sp>
        <p:nvSpPr>
          <p:cNvPr id="637" name="Shape 63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638" name="Shape 63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8" name="Shape 688"/>
        <p:cNvGrpSpPr/>
        <p:nvPr/>
      </p:nvGrpSpPr>
      <p:grpSpPr>
        <a:xfrm>
          <a:off x="0" y="0"/>
          <a:ext cx="0" cy="0"/>
          <a:chOff x="0" y="0"/>
          <a:chExt cx="0" cy="0"/>
        </a:xfrm>
      </p:grpSpPr>
      <p:sp>
        <p:nvSpPr>
          <p:cNvPr id="689" name="Shape 6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690" name="Shape 69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6" name="Shape 696"/>
        <p:cNvGrpSpPr/>
        <p:nvPr/>
      </p:nvGrpSpPr>
      <p:grpSpPr>
        <a:xfrm>
          <a:off x="0" y="0"/>
          <a:ext cx="0" cy="0"/>
          <a:chOff x="0" y="0"/>
          <a:chExt cx="0" cy="0"/>
        </a:xfrm>
      </p:grpSpPr>
      <p:sp>
        <p:nvSpPr>
          <p:cNvPr id="697" name="Shape 69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98" name="Shape 698"/>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699" name="Shape 699"/>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0" name="Shape 710"/>
        <p:cNvGrpSpPr/>
        <p:nvPr/>
      </p:nvGrpSpPr>
      <p:grpSpPr>
        <a:xfrm>
          <a:off x="0" y="0"/>
          <a:ext cx="0" cy="0"/>
          <a:chOff x="0" y="0"/>
          <a:chExt cx="0" cy="0"/>
        </a:xfrm>
      </p:grpSpPr>
      <p:sp>
        <p:nvSpPr>
          <p:cNvPr id="711" name="Shape 7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712" name="Shape 71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4" name="Shape 774"/>
        <p:cNvGrpSpPr/>
        <p:nvPr/>
      </p:nvGrpSpPr>
      <p:grpSpPr>
        <a:xfrm>
          <a:off x="0" y="0"/>
          <a:ext cx="0" cy="0"/>
          <a:chOff x="0" y="0"/>
          <a:chExt cx="0" cy="0"/>
        </a:xfrm>
      </p:grpSpPr>
      <p:sp>
        <p:nvSpPr>
          <p:cNvPr id="775" name="Shape 77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76" name="Shape 776"/>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SzPct val="25000"/>
              <a:buNone/>
            </a:pPr>
            <a:r>
              <a:rPr b="0" i="0" lang="en-US" sz="1200" u="none" cap="none" strike="noStrike">
                <a:solidFill>
                  <a:schemeClr val="dk1"/>
                </a:solidFill>
                <a:latin typeface="Arial"/>
                <a:ea typeface="Arial"/>
                <a:cs typeface="Arial"/>
                <a:sym typeface="Arial"/>
              </a:rPr>
              <a:t>Audience already know they wanna build great sw</a:t>
            </a:r>
          </a:p>
          <a:p>
            <a:pPr indent="0" lvl="0" marL="0" marR="0" rtl="0" algn="l">
              <a:spcBef>
                <a:spcPts val="0"/>
              </a:spcBef>
              <a:spcAft>
                <a:spcPts val="0"/>
              </a:spcAft>
              <a:buSzPct val="25000"/>
              <a:buNone/>
            </a:pPr>
            <a:r>
              <a:t/>
            </a:r>
            <a:endParaRPr b="0" i="0" sz="1200" u="none" cap="none" strike="noStrike">
              <a:solidFill>
                <a:schemeClr val="dk1"/>
              </a:solidFill>
              <a:latin typeface="Arial"/>
              <a:ea typeface="Arial"/>
              <a:cs typeface="Arial"/>
              <a:sym typeface="Arial"/>
            </a:endParaRPr>
          </a:p>
          <a:p>
            <a:pPr indent="0" lvl="0" marL="0" marR="0" rtl="0" algn="l">
              <a:spcBef>
                <a:spcPts val="0"/>
              </a:spcBef>
              <a:spcAft>
                <a:spcPts val="0"/>
              </a:spcAft>
              <a:buSzPct val="25000"/>
              <a:buNone/>
            </a:pPr>
            <a:r>
              <a:rPr b="0" i="0" lang="en-US" sz="1200" u="none" cap="none" strike="noStrike">
                <a:solidFill>
                  <a:schemeClr val="dk1"/>
                </a:solidFill>
                <a:latin typeface="Arial"/>
                <a:ea typeface="Arial"/>
                <a:cs typeface="Arial"/>
                <a:sym typeface="Arial"/>
              </a:rPr>
              <a:t>This slide speaks to CI/CD + the resiliency afforded by PCF as the answer</a:t>
            </a:r>
          </a:p>
          <a:p>
            <a:pPr indent="0" lvl="0" marL="0" marR="0" rtl="0" algn="l">
              <a:spcBef>
                <a:spcPts val="0"/>
              </a:spcBef>
              <a:spcAft>
                <a:spcPts val="0"/>
              </a:spcAft>
              <a:buSzPct val="25000"/>
              <a:buNone/>
            </a:pPr>
            <a:r>
              <a:t/>
            </a:r>
            <a:endParaRPr b="0" i="0" sz="1200" u="none" cap="none" strike="noStrike">
              <a:solidFill>
                <a:schemeClr val="dk1"/>
              </a:solidFill>
              <a:latin typeface="Arial"/>
              <a:ea typeface="Arial"/>
              <a:cs typeface="Arial"/>
              <a:sym typeface="Arial"/>
            </a:endParaRPr>
          </a:p>
          <a:p>
            <a:pPr indent="0" lvl="0" marL="0" marR="0" rtl="0" algn="l">
              <a:spcBef>
                <a:spcPts val="0"/>
              </a:spcBef>
              <a:spcAft>
                <a:spcPts val="0"/>
              </a:spcAft>
              <a:buSzPct val="25000"/>
              <a:buNone/>
            </a:pPr>
            <a:r>
              <a:rPr b="0" i="0" lang="en-US" sz="1200" u="none" cap="none" strike="noStrike">
                <a:solidFill>
                  <a:schemeClr val="dk1"/>
                </a:solidFill>
                <a:latin typeface="Arial"/>
                <a:ea typeface="Arial"/>
                <a:cs typeface="Arial"/>
                <a:sym typeface="Arial"/>
              </a:rPr>
              <a:t>Objective = Of course! This sounds fantastic!</a:t>
            </a:r>
          </a:p>
          <a:p>
            <a:pPr indent="0" lvl="0" marL="0" marR="0" rtl="0" algn="l">
              <a:lnSpc>
                <a:spcPct val="100000"/>
              </a:lnSpc>
              <a:spcBef>
                <a:spcPts val="1200"/>
              </a:spcBef>
              <a:spcAft>
                <a:spcPts val="0"/>
              </a:spcAft>
              <a:buClr>
                <a:schemeClr val="dk1"/>
              </a:buClr>
              <a:buSzPct val="25000"/>
              <a:buFont typeface="Arial"/>
              <a:buNone/>
            </a:pPr>
            <a:r>
              <a:t/>
            </a:r>
            <a:endParaRPr b="0" i="0" sz="1200" u="none" cap="none" strike="noStrike">
              <a:solidFill>
                <a:schemeClr val="lt1"/>
              </a:solidFill>
              <a:latin typeface="Arial"/>
              <a:ea typeface="Arial"/>
              <a:cs typeface="Arial"/>
              <a:sym typeface="Arial"/>
            </a:endParaRPr>
          </a:p>
          <a:p>
            <a:pPr indent="0" lvl="0" marL="0" marR="0" rtl="0" algn="l">
              <a:lnSpc>
                <a:spcPct val="100000"/>
              </a:lnSpc>
              <a:spcBef>
                <a:spcPts val="120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OLD NOTES ….</a:t>
            </a:r>
          </a:p>
          <a:p>
            <a:pPr indent="0" lvl="0" marL="0" marR="0" rtl="0" algn="l">
              <a:lnSpc>
                <a:spcPct val="100000"/>
              </a:lnSpc>
              <a:spcBef>
                <a:spcPts val="1200"/>
              </a:spcBef>
              <a:spcAft>
                <a:spcPts val="0"/>
              </a:spcAft>
              <a:buClr>
                <a:schemeClr val="dk1"/>
              </a:buClr>
              <a:buSzPct val="25000"/>
              <a:buFont typeface="Arial"/>
              <a:buNone/>
            </a:pPr>
            <a:r>
              <a:t/>
            </a:r>
            <a:endParaRPr b="0" i="0" sz="1200" u="none" cap="none" strike="noStrike">
              <a:solidFill>
                <a:schemeClr val="lt1"/>
              </a:solidFill>
              <a:latin typeface="Arial"/>
              <a:ea typeface="Arial"/>
              <a:cs typeface="Arial"/>
              <a:sym typeface="Arial"/>
            </a:endParaRPr>
          </a:p>
          <a:p>
            <a:pPr indent="0" lvl="0" marL="0" marR="0" rtl="0" algn="l">
              <a:lnSpc>
                <a:spcPct val="100000"/>
              </a:lnSpc>
              <a:spcBef>
                <a:spcPts val="1200"/>
              </a:spcBef>
              <a:spcAft>
                <a:spcPts val="0"/>
              </a:spcAft>
              <a:buClr>
                <a:schemeClr val="dk1"/>
              </a:buClr>
              <a:buSzPct val="25000"/>
              <a:buFont typeface="Arial"/>
              <a:buNone/>
            </a:pPr>
            <a:r>
              <a:t/>
            </a:r>
            <a:endParaRPr b="0" i="0" sz="1200" u="none" cap="none" strike="noStrike">
              <a:solidFill>
                <a:schemeClr val="lt1"/>
              </a:solidFill>
              <a:latin typeface="Arial"/>
              <a:ea typeface="Arial"/>
              <a:cs typeface="Arial"/>
              <a:sym typeface="Arial"/>
            </a:endParaRPr>
          </a:p>
          <a:p>
            <a:pPr indent="0" lvl="0" marL="0" marR="0" rtl="0" algn="l">
              <a:lnSpc>
                <a:spcPct val="100000"/>
              </a:lnSpc>
              <a:spcBef>
                <a:spcPts val="1200"/>
              </a:spcBef>
              <a:spcAft>
                <a:spcPts val="0"/>
              </a:spcAft>
              <a:buClr>
                <a:schemeClr val="dk1"/>
              </a:buClr>
              <a:buSzPct val="25000"/>
              <a:buFont typeface="Arial"/>
              <a:buNone/>
            </a:pPr>
            <a:r>
              <a:t/>
            </a:r>
            <a:endParaRPr b="0" i="0" sz="1200" u="none" cap="none" strike="noStrike">
              <a:solidFill>
                <a:schemeClr val="lt1"/>
              </a:solidFill>
              <a:latin typeface="Arial"/>
              <a:ea typeface="Arial"/>
              <a:cs typeface="Arial"/>
              <a:sym typeface="Arial"/>
            </a:endParaRPr>
          </a:p>
          <a:p>
            <a:pPr indent="0" lvl="0" marL="0" marR="0" rtl="0" algn="l">
              <a:lnSpc>
                <a:spcPct val="100000"/>
              </a:lnSpc>
              <a:spcBef>
                <a:spcPts val="120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Pr>
              <a:t>* Stats from </a:t>
            </a:r>
            <a:r>
              <a:rPr b="0" i="1" lang="en-US" sz="1200" u="none" cap="none" strike="noStrike">
                <a:solidFill>
                  <a:schemeClr val="lt1"/>
                </a:solidFill>
                <a:latin typeface="Arial"/>
                <a:ea typeface="Arial"/>
                <a:cs typeface="Arial"/>
                <a:sym typeface="Arial"/>
              </a:rPr>
              <a:t>The Case for Continuous Delivery </a:t>
            </a:r>
            <a:r>
              <a:rPr b="0" i="0" lang="en-US" sz="1200" u="none" cap="none" strike="noStrike">
                <a:solidFill>
                  <a:schemeClr val="lt1"/>
                </a:solidFill>
                <a:latin typeface="Arial"/>
                <a:ea typeface="Arial"/>
                <a:cs typeface="Arial"/>
                <a:sym typeface="Arial"/>
              </a:rPr>
              <a:t>by Jez Humble, Feb 2014</a:t>
            </a:r>
          </a:p>
          <a:p>
            <a:pPr indent="0" lvl="0" marL="0" marR="0" rtl="0" algn="l">
              <a:spcBef>
                <a:spcPts val="0"/>
              </a:spcBef>
              <a:spcAft>
                <a:spcPts val="0"/>
              </a:spcAft>
              <a:buSzPct val="25000"/>
              <a:buNone/>
            </a:pPr>
            <a:r>
              <a:t/>
            </a:r>
            <a:endParaRPr b="0" i="0" sz="1200" u="none" cap="none" strike="noStrike">
              <a:solidFill>
                <a:schemeClr val="dk1"/>
              </a:solidFill>
              <a:latin typeface="Arial"/>
              <a:ea typeface="Arial"/>
              <a:cs typeface="Arial"/>
              <a:sym typeface="Arial"/>
            </a:endParaRPr>
          </a:p>
          <a:p>
            <a:pPr indent="0" lvl="0" marL="0" marR="0" rtl="0" algn="l">
              <a:spcBef>
                <a:spcPts val="0"/>
              </a:spcBef>
              <a:spcAft>
                <a:spcPts val="0"/>
              </a:spcAft>
              <a:buSzPct val="25000"/>
              <a:buNone/>
            </a:pPr>
            <a:r>
              <a:t/>
            </a:r>
            <a:endParaRPr b="0" i="0" sz="1200" u="none" cap="none" strike="noStrike">
              <a:solidFill>
                <a:schemeClr val="dk1"/>
              </a:solidFill>
              <a:latin typeface="Arial"/>
              <a:ea typeface="Arial"/>
              <a:cs typeface="Arial"/>
              <a:sym typeface="Arial"/>
            </a:endParaRPr>
          </a:p>
          <a:p>
            <a:pPr indent="0" lvl="0" marL="0" marR="0" rtl="0" algn="l">
              <a:spcBef>
                <a:spcPts val="0"/>
              </a:spcBef>
              <a:spcAft>
                <a:spcPts val="0"/>
              </a:spcAft>
              <a:buSzPct val="25000"/>
              <a:buNone/>
            </a:pPr>
            <a:r>
              <a:rPr b="0" i="0" lang="en-US" sz="1200" u="none" cap="none" strike="noStrike">
                <a:solidFill>
                  <a:schemeClr val="dk1"/>
                </a:solidFill>
                <a:latin typeface="Arial"/>
                <a:ea typeface="Arial"/>
                <a:cs typeface="Arial"/>
                <a:sym typeface="Arial"/>
              </a:rPr>
              <a:t>So why continuous delivery?</a:t>
            </a:r>
          </a:p>
          <a:p>
            <a:pPr indent="0" lvl="0" marL="0" marR="0" rtl="0" algn="l">
              <a:spcBef>
                <a:spcPts val="0"/>
              </a:spcBef>
              <a:spcAft>
                <a:spcPts val="0"/>
              </a:spcAft>
              <a:buSzPct val="25000"/>
              <a:buNone/>
            </a:pPr>
            <a:r>
              <a:t/>
            </a:r>
            <a:endParaRPr b="0" i="0" sz="1200" u="none" cap="none" strike="noStrike">
              <a:solidFill>
                <a:schemeClr val="dk1"/>
              </a:solidFill>
              <a:latin typeface="Arial"/>
              <a:ea typeface="Arial"/>
              <a:cs typeface="Arial"/>
              <a:sym typeface="Arial"/>
            </a:endParaRPr>
          </a:p>
          <a:p>
            <a:pPr indent="0" lvl="0" marL="0" marR="0" rtl="0" algn="l">
              <a:spcBef>
                <a:spcPts val="0"/>
              </a:spcBef>
              <a:spcAft>
                <a:spcPts val="0"/>
              </a:spcAft>
              <a:buSzPct val="25000"/>
              <a:buNone/>
            </a:pPr>
            <a:r>
              <a:rPr b="0" i="0" lang="en-US" sz="1200" u="none" cap="none" strike="noStrike">
                <a:solidFill>
                  <a:schemeClr val="dk1"/>
                </a:solidFill>
                <a:latin typeface="Arial"/>
                <a:ea typeface="Arial"/>
                <a:cs typeface="Arial"/>
                <a:sym typeface="Arial"/>
              </a:rPr>
              <a:t>Pivotal CF is at the heart of the solution we’ve been talking about. If a customer is looking to build a next-gen PaaS it is ABSOLUTELY the best platform to do this from an automation, value and openness perspective. PaaS and Pivotal CF on their own offer tremendous operational benefits.</a:t>
            </a:r>
          </a:p>
          <a:p>
            <a:pPr indent="0" lvl="0" marL="0" marR="0" rtl="0" algn="l">
              <a:spcBef>
                <a:spcPts val="0"/>
              </a:spcBef>
              <a:spcAft>
                <a:spcPts val="0"/>
              </a:spcAft>
              <a:buSzPct val="25000"/>
              <a:buNone/>
            </a:pPr>
            <a:r>
              <a:t/>
            </a:r>
            <a:endParaRPr b="0" i="0" sz="1200" u="none" cap="none" strike="noStrike">
              <a:solidFill>
                <a:schemeClr val="dk1"/>
              </a:solidFill>
              <a:latin typeface="Arial"/>
              <a:ea typeface="Arial"/>
              <a:cs typeface="Arial"/>
              <a:sym typeface="Arial"/>
            </a:endParaRPr>
          </a:p>
          <a:p>
            <a:pPr indent="0" lvl="0" marL="0" marR="0" rtl="0" algn="l">
              <a:spcBef>
                <a:spcPts val="0"/>
              </a:spcBef>
              <a:spcAft>
                <a:spcPts val="0"/>
              </a:spcAft>
              <a:buSzPct val="25000"/>
              <a:buNone/>
            </a:pPr>
            <a:r>
              <a:rPr b="0" i="0" lang="en-US" sz="1200" u="none" cap="none" strike="noStrike">
                <a:solidFill>
                  <a:schemeClr val="dk1"/>
                </a:solidFill>
                <a:latin typeface="Arial"/>
                <a:ea typeface="Arial"/>
                <a:cs typeface="Arial"/>
                <a:sym typeface="Arial"/>
              </a:rPr>
              <a:t>It’s also important to know that you CAN do a lot of the fancy automation I just talked through using a traditional VMware IaaS M&amp;O stack and tools like Puppet or Chef. This direction is less “turn---key” for sure but is recommended path when modernizing to get maximum efficiency from 2</a:t>
            </a:r>
            <a:r>
              <a:rPr b="0" baseline="30000" i="0" lang="en-US" sz="1200" u="none" cap="none" strike="noStrike">
                <a:solidFill>
                  <a:schemeClr val="dk1"/>
                </a:solidFill>
                <a:latin typeface="Arial"/>
                <a:ea typeface="Arial"/>
                <a:cs typeface="Arial"/>
                <a:sym typeface="Arial"/>
              </a:rPr>
              <a:t>nd</a:t>
            </a:r>
            <a:r>
              <a:rPr b="0" i="0" lang="en-US" sz="1200" u="none" cap="none" strike="noStrike">
                <a:solidFill>
                  <a:schemeClr val="dk1"/>
                </a:solidFill>
                <a:latin typeface="Arial"/>
                <a:ea typeface="Arial"/>
                <a:cs typeface="Arial"/>
                <a:sym typeface="Arial"/>
              </a:rPr>
              <a:t> platform systems.</a:t>
            </a:r>
          </a:p>
          <a:p>
            <a:pPr indent="0" lvl="0" marL="0" marR="0" rtl="0" algn="l">
              <a:spcBef>
                <a:spcPts val="0"/>
              </a:spcBef>
              <a:spcAft>
                <a:spcPts val="0"/>
              </a:spcAft>
              <a:buSzPct val="25000"/>
              <a:buNone/>
            </a:pPr>
            <a:r>
              <a:t/>
            </a:r>
            <a:endParaRPr b="0" i="0" sz="1200" u="none" cap="none" strike="noStrike">
              <a:solidFill>
                <a:schemeClr val="dk1"/>
              </a:solidFill>
              <a:latin typeface="Arial"/>
              <a:ea typeface="Arial"/>
              <a:cs typeface="Arial"/>
              <a:sym typeface="Arial"/>
            </a:endParaRPr>
          </a:p>
          <a:p>
            <a:pPr indent="0" lvl="0" marL="0" marR="0" rtl="0" algn="l">
              <a:spcBef>
                <a:spcPts val="0"/>
              </a:spcBef>
              <a:spcAft>
                <a:spcPts val="0"/>
              </a:spcAft>
              <a:buSzPct val="25000"/>
              <a:buNone/>
            </a:pPr>
            <a:r>
              <a:rPr b="0" i="0" lang="en-US" sz="1200" u="none" cap="none" strike="noStrike">
                <a:solidFill>
                  <a:schemeClr val="dk1"/>
                </a:solidFill>
                <a:latin typeface="Arial"/>
                <a:ea typeface="Arial"/>
                <a:cs typeface="Arial"/>
                <a:sym typeface="Arial"/>
              </a:rPr>
              <a:t>But let’s talk about Continuous Delivery PLUS Cloud Foundry</a:t>
            </a:r>
          </a:p>
          <a:p>
            <a:pPr indent="0" lvl="0" marL="0" marR="0" rtl="0" algn="l">
              <a:spcBef>
                <a:spcPts val="0"/>
              </a:spcBef>
              <a:spcAft>
                <a:spcPts val="0"/>
              </a:spcAft>
              <a:buSzPct val="25000"/>
              <a:buNone/>
            </a:pPr>
            <a:r>
              <a:t/>
            </a:r>
            <a:endParaRPr b="0" i="0" sz="1200" u="none" cap="none" strike="noStrike">
              <a:solidFill>
                <a:schemeClr val="dk1"/>
              </a:solidFill>
              <a:latin typeface="Arial"/>
              <a:ea typeface="Arial"/>
              <a:cs typeface="Arial"/>
              <a:sym typeface="Arial"/>
            </a:endParaRPr>
          </a:p>
          <a:p>
            <a:pPr indent="0" lvl="0" marL="0" marR="0" rtl="0" algn="l">
              <a:spcBef>
                <a:spcPts val="0"/>
              </a:spcBef>
              <a:spcAft>
                <a:spcPts val="0"/>
              </a:spcAft>
              <a:buSzPct val="25000"/>
              <a:buNone/>
            </a:pPr>
            <a:r>
              <a:rPr b="0" i="0" lang="en-US" sz="1200" u="none" cap="none" strike="noStrike">
                <a:solidFill>
                  <a:schemeClr val="dk1"/>
                </a:solidFill>
                <a:latin typeface="Arial"/>
                <a:ea typeface="Arial"/>
                <a:cs typeface="Arial"/>
                <a:sym typeface="Arial"/>
              </a:rPr>
              <a:t>&lt;CLICK&gt;</a:t>
            </a:r>
          </a:p>
          <a:p>
            <a:pPr indent="0" lvl="0" marL="0" marR="0" rtl="0" algn="l">
              <a:spcBef>
                <a:spcPts val="0"/>
              </a:spcBef>
              <a:spcAft>
                <a:spcPts val="0"/>
              </a:spcAft>
              <a:buSzPct val="25000"/>
              <a:buNone/>
            </a:pPr>
            <a:r>
              <a:rPr b="0" i="0" lang="en-US" sz="1200" u="none" cap="none" strike="noStrike">
                <a:solidFill>
                  <a:schemeClr val="dk1"/>
                </a:solidFill>
                <a:latin typeface="Arial"/>
                <a:ea typeface="Arial"/>
                <a:cs typeface="Arial"/>
                <a:sym typeface="Arial"/>
              </a:rPr>
              <a:t>Like I said, surrounding PaaS is a set of integrated tools that automate the SDLC</a:t>
            </a:r>
          </a:p>
          <a:p>
            <a:pPr indent="0" lvl="0" marL="0" marR="0" rtl="0" algn="l">
              <a:spcBef>
                <a:spcPts val="0"/>
              </a:spcBef>
              <a:spcAft>
                <a:spcPts val="0"/>
              </a:spcAft>
              <a:buSzPct val="25000"/>
              <a:buNone/>
            </a:pPr>
            <a:r>
              <a:t/>
            </a:r>
            <a:endParaRPr b="0" i="0" sz="1200" u="none" cap="none" strike="noStrike">
              <a:solidFill>
                <a:schemeClr val="dk1"/>
              </a:solidFill>
              <a:latin typeface="Arial"/>
              <a:ea typeface="Arial"/>
              <a:cs typeface="Arial"/>
              <a:sym typeface="Arial"/>
            </a:endParaRPr>
          </a:p>
          <a:p>
            <a:pPr indent="0" lvl="0" marL="0" marR="0" rtl="0" algn="l">
              <a:spcBef>
                <a:spcPts val="0"/>
              </a:spcBef>
              <a:spcAft>
                <a:spcPts val="0"/>
              </a:spcAft>
              <a:buSzPct val="25000"/>
              <a:buNone/>
            </a:pPr>
            <a:r>
              <a:rPr b="0" i="0" lang="en-US" sz="1200" u="none" cap="none" strike="noStrike">
                <a:solidFill>
                  <a:schemeClr val="dk1"/>
                </a:solidFill>
                <a:latin typeface="Arial"/>
                <a:ea typeface="Arial"/>
                <a:cs typeface="Arial"/>
                <a:sym typeface="Arial"/>
              </a:rPr>
              <a:t>&lt;CLICK&gt;</a:t>
            </a:r>
          </a:p>
          <a:p>
            <a:pPr indent="0" lvl="0" marL="0" marR="0" rtl="0" algn="l">
              <a:spcBef>
                <a:spcPts val="0"/>
              </a:spcBef>
              <a:spcAft>
                <a:spcPts val="0"/>
              </a:spcAft>
              <a:buSzPct val="25000"/>
              <a:buNone/>
            </a:pPr>
            <a:r>
              <a:rPr b="0" i="0" lang="en-US" sz="1200" u="none" cap="none" strike="noStrike">
                <a:solidFill>
                  <a:schemeClr val="dk1"/>
                </a:solidFill>
                <a:latin typeface="Arial"/>
                <a:ea typeface="Arial"/>
                <a:cs typeface="Arial"/>
                <a:sym typeface="Arial"/>
              </a:rPr>
              <a:t>When combined these things improve time to market --- you can literally ship code 30 times faster </a:t>
            </a:r>
          </a:p>
          <a:p>
            <a:pPr indent="0" lvl="0" marL="0" marR="0" rtl="0" algn="l">
              <a:spcBef>
                <a:spcPts val="0"/>
              </a:spcBef>
              <a:spcAft>
                <a:spcPts val="0"/>
              </a:spcAft>
              <a:buSzPct val="25000"/>
              <a:buNone/>
            </a:pPr>
            <a:r>
              <a:t/>
            </a:r>
            <a:endParaRPr b="0" i="0" sz="1200" u="none" cap="none" strike="noStrike">
              <a:solidFill>
                <a:schemeClr val="dk1"/>
              </a:solidFill>
              <a:latin typeface="Arial"/>
              <a:ea typeface="Arial"/>
              <a:cs typeface="Arial"/>
              <a:sym typeface="Arial"/>
            </a:endParaRPr>
          </a:p>
          <a:p>
            <a:pPr indent="0" lvl="0" marL="0" marR="0" rtl="0" algn="l">
              <a:spcBef>
                <a:spcPts val="0"/>
              </a:spcBef>
              <a:spcAft>
                <a:spcPts val="0"/>
              </a:spcAft>
              <a:buSzPct val="25000"/>
              <a:buNone/>
            </a:pPr>
            <a:r>
              <a:rPr b="0" i="0" lang="en-US" sz="1200" u="none" cap="none" strike="noStrike">
                <a:solidFill>
                  <a:schemeClr val="dk1"/>
                </a:solidFill>
                <a:latin typeface="Arial"/>
                <a:ea typeface="Arial"/>
                <a:cs typeface="Arial"/>
                <a:sym typeface="Arial"/>
              </a:rPr>
              <a:t>&lt;CLICK&gt;</a:t>
            </a:r>
          </a:p>
          <a:p>
            <a:pPr indent="0" lvl="0" marL="0" marR="0" rtl="0" algn="l">
              <a:spcBef>
                <a:spcPts val="0"/>
              </a:spcBef>
              <a:spcAft>
                <a:spcPts val="0"/>
              </a:spcAft>
              <a:buSzPct val="25000"/>
              <a:buNone/>
            </a:pPr>
            <a:r>
              <a:rPr b="0" i="0" lang="en-US" sz="1200" u="none" cap="none" strike="noStrike">
                <a:solidFill>
                  <a:schemeClr val="dk1"/>
                </a:solidFill>
                <a:latin typeface="Arial"/>
                <a:ea typeface="Arial"/>
                <a:cs typeface="Arial"/>
                <a:sym typeface="Arial"/>
              </a:rPr>
              <a:t>Higher quality – 50% fewer failed deployments and the ability to restore services 12x faster</a:t>
            </a:r>
          </a:p>
          <a:p>
            <a:pPr indent="0" lvl="0" marL="0" marR="0" rtl="0" algn="l">
              <a:spcBef>
                <a:spcPts val="0"/>
              </a:spcBef>
              <a:spcAft>
                <a:spcPts val="0"/>
              </a:spcAft>
              <a:buSzPct val="25000"/>
              <a:buNone/>
            </a:pPr>
            <a:r>
              <a:t/>
            </a:r>
            <a:endParaRPr b="0" i="0" sz="1200" u="none" cap="none" strike="noStrike">
              <a:solidFill>
                <a:schemeClr val="dk1"/>
              </a:solidFill>
              <a:latin typeface="Arial"/>
              <a:ea typeface="Arial"/>
              <a:cs typeface="Arial"/>
              <a:sym typeface="Arial"/>
            </a:endParaRPr>
          </a:p>
          <a:p>
            <a:pPr indent="0" lvl="0" marL="0" marR="0" rtl="0" algn="l">
              <a:spcBef>
                <a:spcPts val="0"/>
              </a:spcBef>
              <a:spcAft>
                <a:spcPts val="0"/>
              </a:spcAft>
              <a:buSzPct val="25000"/>
              <a:buNone/>
            </a:pPr>
            <a:r>
              <a:rPr b="0" i="0" lang="en-US" sz="1200" u="none" cap="none" strike="noStrike">
                <a:solidFill>
                  <a:schemeClr val="dk1"/>
                </a:solidFill>
                <a:latin typeface="Arial"/>
                <a:ea typeface="Arial"/>
                <a:cs typeface="Arial"/>
                <a:sym typeface="Arial"/>
              </a:rPr>
              <a:t>&lt;CLICK&gt;</a:t>
            </a:r>
          </a:p>
          <a:p>
            <a:pPr indent="0" lvl="0" marL="0" marR="0" rtl="0" algn="l">
              <a:spcBef>
                <a:spcPts val="0"/>
              </a:spcBef>
              <a:spcAft>
                <a:spcPts val="0"/>
              </a:spcAft>
              <a:buSzPct val="25000"/>
              <a:buNone/>
            </a:pPr>
            <a:r>
              <a:rPr b="0" i="0" lang="en-US" sz="1200" u="none" cap="none" strike="noStrike">
                <a:solidFill>
                  <a:schemeClr val="dk1"/>
                </a:solidFill>
                <a:latin typeface="Arial"/>
                <a:ea typeface="Arial"/>
                <a:cs typeface="Arial"/>
                <a:sym typeface="Arial"/>
              </a:rPr>
              <a:t>Reduced cost – 90% lower operational costs thanks to significantly lower headcount requirements</a:t>
            </a:r>
          </a:p>
          <a:p>
            <a:pPr indent="0" lvl="0" marL="0" marR="0" rtl="0" algn="l">
              <a:spcBef>
                <a:spcPts val="0"/>
              </a:spcBef>
              <a:spcAft>
                <a:spcPts val="0"/>
              </a:spcAft>
              <a:buSzPct val="25000"/>
              <a:buNone/>
            </a:pPr>
            <a:r>
              <a:t/>
            </a:r>
            <a:endParaRPr b="0" i="0" sz="1200" u="none" cap="none" strike="noStrike">
              <a:solidFill>
                <a:schemeClr val="dk1"/>
              </a:solidFill>
              <a:latin typeface="Arial"/>
              <a:ea typeface="Arial"/>
              <a:cs typeface="Arial"/>
              <a:sym typeface="Arial"/>
            </a:endParaRPr>
          </a:p>
          <a:p>
            <a:pPr indent="0" lvl="0" marL="0" marR="0" rtl="0" algn="l">
              <a:spcBef>
                <a:spcPts val="0"/>
              </a:spcBef>
              <a:spcAft>
                <a:spcPts val="0"/>
              </a:spcAft>
              <a:buSzPct val="25000"/>
              <a:buNone/>
            </a:pPr>
            <a:r>
              <a:rPr b="0" i="0" lang="en-US" sz="1200" u="none" cap="none" strike="noStrike">
                <a:solidFill>
                  <a:schemeClr val="dk1"/>
                </a:solidFill>
                <a:latin typeface="Arial"/>
                <a:ea typeface="Arial"/>
                <a:cs typeface="Arial"/>
                <a:sym typeface="Arial"/>
              </a:rPr>
              <a:t>&lt;CLICK&gt;</a:t>
            </a:r>
          </a:p>
          <a:p>
            <a:pPr indent="0" lvl="0" marL="0" marR="0" rtl="0" algn="l">
              <a:spcBef>
                <a:spcPts val="0"/>
              </a:spcBef>
              <a:spcAft>
                <a:spcPts val="0"/>
              </a:spcAft>
              <a:buSzPct val="25000"/>
              <a:buNone/>
            </a:pPr>
            <a:r>
              <a:rPr b="0" i="0" lang="en-US" sz="1200" u="none" cap="none" strike="noStrike">
                <a:solidFill>
                  <a:schemeClr val="dk1"/>
                </a:solidFill>
                <a:latin typeface="Arial"/>
                <a:ea typeface="Arial"/>
                <a:cs typeface="Arial"/>
                <a:sym typeface="Arial"/>
              </a:rPr>
              <a:t>And finally it delivers early ROI – by getting code out the door sooner and updating more often --- these initiatives tend to pay for themselves very quickly</a:t>
            </a:r>
          </a:p>
          <a:p>
            <a:pPr indent="0" lvl="0" marL="0" marR="0" rtl="0" algn="l">
              <a:lnSpc>
                <a:spcPct val="100000"/>
              </a:lnSpc>
              <a:spcBef>
                <a:spcPts val="0"/>
              </a:spcBef>
              <a:spcAft>
                <a:spcPts val="0"/>
              </a:spcAft>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777" name="Shape 777"/>
          <p:cNvSpPr txBox="1"/>
          <p:nvPr>
            <p:ph idx="12" type="sldNum"/>
          </p:nvPr>
        </p:nvSpPr>
        <p:spPr>
          <a:xfrm>
            <a:off x="3884612" y="8685213"/>
            <a:ext cx="2971800" cy="4572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2" name="Shape 842"/>
        <p:cNvGrpSpPr/>
        <p:nvPr/>
      </p:nvGrpSpPr>
      <p:grpSpPr>
        <a:xfrm>
          <a:off x="0" y="0"/>
          <a:ext cx="0" cy="0"/>
          <a:chOff x="0" y="0"/>
          <a:chExt cx="0" cy="0"/>
        </a:xfrm>
      </p:grpSpPr>
      <p:sp>
        <p:nvSpPr>
          <p:cNvPr id="843" name="Shape 843"/>
          <p:cNvSpPr txBox="1"/>
          <p:nvPr>
            <p:ph idx="1" type="body"/>
          </p:nvPr>
        </p:nvSpPr>
        <p:spPr>
          <a:xfrm>
            <a:off x="686590" y="4400239"/>
            <a:ext cx="5486400" cy="3600899"/>
          </a:xfrm>
          <a:prstGeom prst="rect">
            <a:avLst/>
          </a:prstGeom>
        </p:spPr>
        <p:txBody>
          <a:bodyPr anchorCtr="0" anchor="t" bIns="91425" lIns="91425" rIns="91425" tIns="91425">
            <a:noAutofit/>
          </a:bodyPr>
          <a:lstStyle/>
          <a:p>
            <a:pPr lvl="0" rtl="0">
              <a:spcBef>
                <a:spcPts val="0"/>
              </a:spcBef>
              <a:buNone/>
            </a:pPr>
            <a:r>
              <a:t/>
            </a:r>
            <a:endParaRPr/>
          </a:p>
        </p:txBody>
      </p:sp>
      <p:sp>
        <p:nvSpPr>
          <p:cNvPr id="844" name="Shape 844"/>
          <p:cNvSpPr/>
          <p:nvPr>
            <p:ph idx="2" type="sldImg"/>
          </p:nvPr>
        </p:nvSpPr>
        <p:spPr>
          <a:xfrm>
            <a:off x="1879626" y="1143000"/>
            <a:ext cx="3102300" cy="3085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0" name="Shape 850"/>
        <p:cNvGrpSpPr/>
        <p:nvPr/>
      </p:nvGrpSpPr>
      <p:grpSpPr>
        <a:xfrm>
          <a:off x="0" y="0"/>
          <a:ext cx="0" cy="0"/>
          <a:chOff x="0" y="0"/>
          <a:chExt cx="0" cy="0"/>
        </a:xfrm>
      </p:grpSpPr>
      <p:sp>
        <p:nvSpPr>
          <p:cNvPr id="851" name="Shape 85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52" name="Shape 852"/>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
        <p:nvSpPr>
          <p:cNvPr id="853" name="Shape 853"/>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8" name="Shape 888"/>
        <p:cNvGrpSpPr/>
        <p:nvPr/>
      </p:nvGrpSpPr>
      <p:grpSpPr>
        <a:xfrm>
          <a:off x="0" y="0"/>
          <a:ext cx="0" cy="0"/>
          <a:chOff x="0" y="0"/>
          <a:chExt cx="0" cy="0"/>
        </a:xfrm>
      </p:grpSpPr>
      <p:sp>
        <p:nvSpPr>
          <p:cNvPr id="889" name="Shape 889"/>
          <p:cNvSpPr/>
          <p:nvPr>
            <p:ph idx="2" type="sldImg"/>
          </p:nvPr>
        </p:nvSpPr>
        <p:spPr>
          <a:xfrm>
            <a:off x="1879626" y="1143000"/>
            <a:ext cx="3102300" cy="30855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90" name="Shape 890"/>
          <p:cNvSpPr txBox="1"/>
          <p:nvPr>
            <p:ph idx="1" type="body"/>
          </p:nvPr>
        </p:nvSpPr>
        <p:spPr>
          <a:xfrm>
            <a:off x="686590" y="4400239"/>
            <a:ext cx="5486400" cy="3600899"/>
          </a:xfrm>
          <a:prstGeom prst="rect">
            <a:avLst/>
          </a:prstGeom>
          <a:noFill/>
          <a:ln>
            <a:noFill/>
          </a:ln>
        </p:spPr>
        <p:txBody>
          <a:bodyPr anchorCtr="0" anchor="t" bIns="45700" lIns="91400" rIns="91400"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Let you give you a minute to read this slide. Pause for a minute</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Does this resemble our reality?  Do we lack automated testing, sometimes impacting our customers’ experience?  Yup, we experience this a lot right after corporate loads.  How much of our time is spent waiting for someone else, just to understand that they were waiting on someone else?  The process by which we get our work done involves a lot of waiting – waiting for information from customers, waiting for e-mail replies, waiting for meetings to be scheduled, etc.  We also work in very protective silos – where we expect nicely packaged requests that get deposited into a work queue. </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Corporate load nights are really, really long aren’t they?  There are several reasons for that – couple of which are the lack of automated deployments and checkouts, environment configuration issues etc.  And we have postmortems that sometimes breeds lack of trust between groups.  And I know that most of you feel the pain of this tug of war between the need for stability and the need to be faster for our business.  </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We are slow and unreliable compared to the market today – this is not a slight to any group in operations, or development or architecture delivery – it just reflects our history, the burden of our legacy environments and applications.  But our customers don’t care that we have this legacy to deal with – they are a fickle lot.  They care about innovation, speed, consistency, service, and cost – and they don’t care if it is FedEx that provides the service or UPS or amazon.  </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So, we must take heed of the cautionary tale of Sun microsystems, and quickly adapt to the changing market, and provide speed and agility that our business needs in order to beat the competition.  We need to bring it.</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And to do that, we need to change not only our technologies, but also our culture and our processes – not just for the new technologies of IaaS &amp; PaaS, but also for how we get work done for our environment today.  That’s where we come in.</a:t>
            </a:r>
          </a:p>
        </p:txBody>
      </p:sp>
      <p:sp>
        <p:nvSpPr>
          <p:cNvPr id="891" name="Shape 891"/>
          <p:cNvSpPr txBox="1"/>
          <p:nvPr>
            <p:ph idx="12" type="sldNum"/>
          </p:nvPr>
        </p:nvSpPr>
        <p:spPr>
          <a:xfrm>
            <a:off x="3883828" y="8684928"/>
            <a:ext cx="2972700" cy="459000"/>
          </a:xfrm>
          <a:prstGeom prst="rect">
            <a:avLst/>
          </a:prstGeom>
          <a:noFill/>
          <a:ln>
            <a:noFill/>
          </a:ln>
        </p:spPr>
        <p:txBody>
          <a:bodyPr anchorCtr="0" anchor="b" bIns="45700" lIns="91400" rIns="91400" tIns="45700">
            <a:noAutofit/>
          </a:bodyPr>
          <a:lstStyle/>
          <a:p>
            <a:pPr indent="0" lvl="0" marL="0" marR="0" rtl="0" algn="r">
              <a:spcBef>
                <a:spcPts val="0"/>
              </a:spcBef>
              <a:spcAft>
                <a:spcPts val="0"/>
              </a:spcAft>
              <a:buSzPct val="25000"/>
              <a:buNone/>
            </a:pPr>
            <a:fld id="{00000000-1234-1234-1234-123412341234}" type="slidenum">
              <a:rPr lang="en-US" sz="1200">
                <a:solidFill>
                  <a:schemeClr val="dk1"/>
                </a:solidFill>
                <a:latin typeface="Arial"/>
                <a:ea typeface="Arial"/>
                <a:cs typeface="Arial"/>
                <a:sym typeface="Arial"/>
              </a:rPr>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7" name="Shape 907"/>
        <p:cNvGrpSpPr/>
        <p:nvPr/>
      </p:nvGrpSpPr>
      <p:grpSpPr>
        <a:xfrm>
          <a:off x="0" y="0"/>
          <a:ext cx="0" cy="0"/>
          <a:chOff x="0" y="0"/>
          <a:chExt cx="0" cy="0"/>
        </a:xfrm>
      </p:grpSpPr>
      <p:sp>
        <p:nvSpPr>
          <p:cNvPr id="908" name="Shape 908"/>
          <p:cNvSpPr txBox="1"/>
          <p:nvPr>
            <p:ph idx="1" type="body"/>
          </p:nvPr>
        </p:nvSpPr>
        <p:spPr>
          <a:xfrm>
            <a:off x="686590" y="4400238"/>
            <a:ext cx="5486400" cy="3600899"/>
          </a:xfrm>
          <a:prstGeom prst="rect">
            <a:avLst/>
          </a:prstGeom>
        </p:spPr>
        <p:txBody>
          <a:bodyPr anchorCtr="0" anchor="t" bIns="91425" lIns="91425" rIns="91425" tIns="91425">
            <a:noAutofit/>
          </a:bodyPr>
          <a:lstStyle/>
          <a:p>
            <a:pPr lvl="0" rtl="0">
              <a:spcBef>
                <a:spcPts val="0"/>
              </a:spcBef>
              <a:buNone/>
            </a:pPr>
            <a:r>
              <a:t/>
            </a:r>
            <a:endParaRPr/>
          </a:p>
        </p:txBody>
      </p:sp>
      <p:sp>
        <p:nvSpPr>
          <p:cNvPr id="909" name="Shape 909"/>
          <p:cNvSpPr/>
          <p:nvPr>
            <p:ph idx="2" type="sldImg"/>
          </p:nvPr>
        </p:nvSpPr>
        <p:spPr>
          <a:xfrm>
            <a:off x="701951" y="1143000"/>
            <a:ext cx="5455800" cy="3085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7" name="Shape 937"/>
        <p:cNvGrpSpPr/>
        <p:nvPr/>
      </p:nvGrpSpPr>
      <p:grpSpPr>
        <a:xfrm>
          <a:off x="0" y="0"/>
          <a:ext cx="0" cy="0"/>
          <a:chOff x="0" y="0"/>
          <a:chExt cx="0" cy="0"/>
        </a:xfrm>
      </p:grpSpPr>
      <p:sp>
        <p:nvSpPr>
          <p:cNvPr id="938" name="Shape 93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939" name="Shape 939"/>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940" name="Shape 940"/>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8" name="Shape 488"/>
        <p:cNvGrpSpPr/>
        <p:nvPr/>
      </p:nvGrpSpPr>
      <p:grpSpPr>
        <a:xfrm>
          <a:off x="0" y="0"/>
          <a:ext cx="0" cy="0"/>
          <a:chOff x="0" y="0"/>
          <a:chExt cx="0" cy="0"/>
        </a:xfrm>
      </p:grpSpPr>
      <p:sp>
        <p:nvSpPr>
          <p:cNvPr id="489" name="Shape 48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90" name="Shape 49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5" name="Shape 945"/>
        <p:cNvGrpSpPr/>
        <p:nvPr/>
      </p:nvGrpSpPr>
      <p:grpSpPr>
        <a:xfrm>
          <a:off x="0" y="0"/>
          <a:ext cx="0" cy="0"/>
          <a:chOff x="0" y="0"/>
          <a:chExt cx="0" cy="0"/>
        </a:xfrm>
      </p:grpSpPr>
      <p:sp>
        <p:nvSpPr>
          <p:cNvPr id="946" name="Shape 9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947" name="Shape 94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2" name="Shape 952"/>
        <p:cNvGrpSpPr/>
        <p:nvPr/>
      </p:nvGrpSpPr>
      <p:grpSpPr>
        <a:xfrm>
          <a:off x="0" y="0"/>
          <a:ext cx="0" cy="0"/>
          <a:chOff x="0" y="0"/>
          <a:chExt cx="0" cy="0"/>
        </a:xfrm>
      </p:grpSpPr>
      <p:sp>
        <p:nvSpPr>
          <p:cNvPr id="953" name="Shape 953"/>
          <p:cNvSpPr txBox="1"/>
          <p:nvPr>
            <p:ph idx="1" type="body"/>
          </p:nvPr>
        </p:nvSpPr>
        <p:spPr>
          <a:xfrm>
            <a:off x="913360" y="4342149"/>
            <a:ext cx="5031300" cy="4115399"/>
          </a:xfrm>
          <a:prstGeom prst="rect">
            <a:avLst/>
          </a:prstGeom>
        </p:spPr>
        <p:txBody>
          <a:bodyPr anchorCtr="0" anchor="t" bIns="91425" lIns="91425" rIns="91425" tIns="91425">
            <a:noAutofit/>
          </a:bodyPr>
          <a:lstStyle/>
          <a:p>
            <a:pPr lvl="0" rtl="0">
              <a:spcBef>
                <a:spcPts val="0"/>
              </a:spcBef>
              <a:buNone/>
            </a:pPr>
            <a:r>
              <a:t/>
            </a:r>
            <a:endParaRPr/>
          </a:p>
        </p:txBody>
      </p:sp>
      <p:sp>
        <p:nvSpPr>
          <p:cNvPr id="954" name="Shape 954"/>
          <p:cNvSpPr/>
          <p:nvPr>
            <p:ph idx="2" type="sldImg"/>
          </p:nvPr>
        </p:nvSpPr>
        <p:spPr>
          <a:xfrm>
            <a:off x="395893" y="686425"/>
            <a:ext cx="6072299" cy="34272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0" name="Shape 1010"/>
        <p:cNvGrpSpPr/>
        <p:nvPr/>
      </p:nvGrpSpPr>
      <p:grpSpPr>
        <a:xfrm>
          <a:off x="0" y="0"/>
          <a:ext cx="0" cy="0"/>
          <a:chOff x="0" y="0"/>
          <a:chExt cx="0" cy="0"/>
        </a:xfrm>
      </p:grpSpPr>
      <p:sp>
        <p:nvSpPr>
          <p:cNvPr id="1011" name="Shape 1011"/>
          <p:cNvSpPr txBox="1"/>
          <p:nvPr>
            <p:ph idx="1" type="body"/>
          </p:nvPr>
        </p:nvSpPr>
        <p:spPr>
          <a:xfrm>
            <a:off x="913360" y="4342149"/>
            <a:ext cx="5031300" cy="4115399"/>
          </a:xfrm>
          <a:prstGeom prst="rect">
            <a:avLst/>
          </a:prstGeom>
        </p:spPr>
        <p:txBody>
          <a:bodyPr anchorCtr="0" anchor="t" bIns="91425" lIns="91425" rIns="91425" tIns="91425">
            <a:noAutofit/>
          </a:bodyPr>
          <a:lstStyle/>
          <a:p>
            <a:pPr lvl="0" rtl="0">
              <a:spcBef>
                <a:spcPts val="0"/>
              </a:spcBef>
              <a:buNone/>
            </a:pPr>
            <a:r>
              <a:t/>
            </a:r>
            <a:endParaRPr/>
          </a:p>
        </p:txBody>
      </p:sp>
      <p:sp>
        <p:nvSpPr>
          <p:cNvPr id="1012" name="Shape 1012"/>
          <p:cNvSpPr/>
          <p:nvPr>
            <p:ph idx="2" type="sldImg"/>
          </p:nvPr>
        </p:nvSpPr>
        <p:spPr>
          <a:xfrm>
            <a:off x="395893" y="686425"/>
            <a:ext cx="6072299" cy="34272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4" name="Shape 1034"/>
        <p:cNvGrpSpPr/>
        <p:nvPr/>
      </p:nvGrpSpPr>
      <p:grpSpPr>
        <a:xfrm>
          <a:off x="0" y="0"/>
          <a:ext cx="0" cy="0"/>
          <a:chOff x="0" y="0"/>
          <a:chExt cx="0" cy="0"/>
        </a:xfrm>
      </p:grpSpPr>
      <p:sp>
        <p:nvSpPr>
          <p:cNvPr id="1035" name="Shape 1035"/>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
        <p:nvSpPr>
          <p:cNvPr id="1036" name="Shape 10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9" name="Shape 1039"/>
        <p:cNvGrpSpPr/>
        <p:nvPr/>
      </p:nvGrpSpPr>
      <p:grpSpPr>
        <a:xfrm>
          <a:off x="0" y="0"/>
          <a:ext cx="0" cy="0"/>
          <a:chOff x="0" y="0"/>
          <a:chExt cx="0" cy="0"/>
        </a:xfrm>
      </p:grpSpPr>
      <p:sp>
        <p:nvSpPr>
          <p:cNvPr id="1040" name="Shape 104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041" name="Shape 104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4" name="Shape 1044"/>
        <p:cNvGrpSpPr/>
        <p:nvPr/>
      </p:nvGrpSpPr>
      <p:grpSpPr>
        <a:xfrm>
          <a:off x="0" y="0"/>
          <a:ext cx="0" cy="0"/>
          <a:chOff x="0" y="0"/>
          <a:chExt cx="0" cy="0"/>
        </a:xfrm>
      </p:grpSpPr>
      <p:sp>
        <p:nvSpPr>
          <p:cNvPr id="1045" name="Shape 104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046" name="Shape 1046"/>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
        <p:nvSpPr>
          <p:cNvPr id="1047" name="Shape 1047"/>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4" name="Shape 1054"/>
        <p:cNvGrpSpPr/>
        <p:nvPr/>
      </p:nvGrpSpPr>
      <p:grpSpPr>
        <a:xfrm>
          <a:off x="0" y="0"/>
          <a:ext cx="0" cy="0"/>
          <a:chOff x="0" y="0"/>
          <a:chExt cx="0" cy="0"/>
        </a:xfrm>
      </p:grpSpPr>
      <p:sp>
        <p:nvSpPr>
          <p:cNvPr id="1055" name="Shape 1055"/>
          <p:cNvSpPr txBox="1"/>
          <p:nvPr>
            <p:ph idx="1" type="body"/>
          </p:nvPr>
        </p:nvSpPr>
        <p:spPr>
          <a:xfrm>
            <a:off x="686590" y="4400238"/>
            <a:ext cx="5486400" cy="3600899"/>
          </a:xfrm>
          <a:prstGeom prst="rect">
            <a:avLst/>
          </a:prstGeom>
        </p:spPr>
        <p:txBody>
          <a:bodyPr anchorCtr="0" anchor="t" bIns="91425" lIns="91425" rIns="91425" tIns="91425">
            <a:noAutofit/>
          </a:bodyPr>
          <a:lstStyle/>
          <a:p>
            <a:pPr lvl="0" rtl="0">
              <a:spcBef>
                <a:spcPts val="0"/>
              </a:spcBef>
              <a:buNone/>
            </a:pPr>
            <a:r>
              <a:t/>
            </a:r>
            <a:endParaRPr/>
          </a:p>
        </p:txBody>
      </p:sp>
      <p:sp>
        <p:nvSpPr>
          <p:cNvPr id="1056" name="Shape 1056"/>
          <p:cNvSpPr/>
          <p:nvPr>
            <p:ph idx="2" type="sldImg"/>
          </p:nvPr>
        </p:nvSpPr>
        <p:spPr>
          <a:xfrm>
            <a:off x="701951" y="1143000"/>
            <a:ext cx="5455800" cy="3085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8" name="Shape 1088"/>
        <p:cNvGrpSpPr/>
        <p:nvPr/>
      </p:nvGrpSpPr>
      <p:grpSpPr>
        <a:xfrm>
          <a:off x="0" y="0"/>
          <a:ext cx="0" cy="0"/>
          <a:chOff x="0" y="0"/>
          <a:chExt cx="0" cy="0"/>
        </a:xfrm>
      </p:grpSpPr>
      <p:sp>
        <p:nvSpPr>
          <p:cNvPr id="1089" name="Shape 1089"/>
          <p:cNvSpPr/>
          <p:nvPr>
            <p:ph idx="2" type="sldImg"/>
          </p:nvPr>
        </p:nvSpPr>
        <p:spPr>
          <a:xfrm>
            <a:off x="380999" y="685799"/>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090" name="Shape 1090"/>
          <p:cNvSpPr txBox="1"/>
          <p:nvPr>
            <p:ph idx="1" type="body"/>
          </p:nvPr>
        </p:nvSpPr>
        <p:spPr>
          <a:xfrm>
            <a:off x="685800" y="4343399"/>
            <a:ext cx="5486400"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You might say that's fine for TaskRabbit, however, I have a thousand engineers. I have many projects. What about us? What about my software development?</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	</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This style of software development scales very well. It can grow very easily, and there's a reason for that. The software method is very, very team based. No single person is responsible for an area of the system. Everybody as a group is responsible for the entire system. The way that that happens is that all of the developers pair programs with each other. This means two software engineers work with one computer together all day. As they work, they teach each other about the different areas of the system. They learn about different areas of the system, and they solve problems. Then the next day, they switch, and they pair up with someone else. What happens is everyone is teaching each other all the time how to build the system, and if you don't know about some area of the system, eventually you will. </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	</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There's another interesting thing about this, which is that when you need to absorb someone new into this system of software development, they need to learn all of the rules, all of the discipline of how to do it, and there are a lot of different practices, which I won't go into today because we don't have time, but suffice it to say that there are a lot of things that people need to learn in order to know how to build software like this. When you're pair programming with someone, you find that you learn things very, very quickly. As it turns out, we can measure that. We can measure not only how long it takes someone to learn how to build software this way, but how long it takes them to get to the point where they can teach it to someone new.</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	</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In other words, they've become experts enough to assimilate a new person, and that time is about three months. What does this mean? It means that every three months you can double the size of your team. Your novices become experts and then you split the team again and you add in more novices. Three months later, you do it again, and your novices become experts. In this example, we started with two experts and two novices. Well, you could start with four and four or you can start with two teams of eight until you can see that it really doesn't matter how big your organization is if you start with experts who know how to do this and you're training people, you can grow your organization very, very quickly. </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091" name="Shape 1091"/>
          <p:cNvSpPr txBox="1"/>
          <p:nvPr>
            <p:ph idx="12" type="sldNum"/>
          </p:nvPr>
        </p:nvSpPr>
        <p:spPr>
          <a:xfrm>
            <a:off x="3884613"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3" name="Shape 1223"/>
        <p:cNvGrpSpPr/>
        <p:nvPr/>
      </p:nvGrpSpPr>
      <p:grpSpPr>
        <a:xfrm>
          <a:off x="0" y="0"/>
          <a:ext cx="0" cy="0"/>
          <a:chOff x="0" y="0"/>
          <a:chExt cx="0" cy="0"/>
        </a:xfrm>
      </p:grpSpPr>
      <p:sp>
        <p:nvSpPr>
          <p:cNvPr id="1224" name="Shape 122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25" name="Shape 1225"/>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6350" lvl="0" marL="146050" marR="0" rtl="0" algn="l">
              <a:lnSpc>
                <a:spcPct val="115000"/>
              </a:lnSpc>
              <a:spcBef>
                <a:spcPts val="0"/>
              </a:spcBef>
              <a:buClr>
                <a:srgbClr val="ADC339"/>
              </a:buClr>
              <a:buSzPct val="25000"/>
              <a:buFont typeface="Arial"/>
              <a:buNone/>
            </a:pPr>
            <a:r>
              <a:t/>
            </a:r>
            <a:endParaRPr b="0" i="0" sz="1200" u="none" cap="none" strike="noStrike">
              <a:solidFill>
                <a:schemeClr val="dk1"/>
              </a:solidFill>
              <a:latin typeface="Calibri"/>
              <a:ea typeface="Calibri"/>
              <a:cs typeface="Calibri"/>
              <a:sym typeface="Calibri"/>
            </a:endParaRPr>
          </a:p>
        </p:txBody>
      </p:sp>
      <p:sp>
        <p:nvSpPr>
          <p:cNvPr id="1226" name="Shape 1226"/>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34" name="Shape 1234"/>
        <p:cNvGrpSpPr/>
        <p:nvPr/>
      </p:nvGrpSpPr>
      <p:grpSpPr>
        <a:xfrm>
          <a:off x="0" y="0"/>
          <a:ext cx="0" cy="0"/>
          <a:chOff x="0" y="0"/>
          <a:chExt cx="0" cy="0"/>
        </a:xfrm>
      </p:grpSpPr>
      <p:sp>
        <p:nvSpPr>
          <p:cNvPr id="1235" name="Shape 123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36" name="Shape 1236"/>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6350" lvl="0" marL="146050" marR="0" rtl="0" algn="l">
              <a:lnSpc>
                <a:spcPct val="115000"/>
              </a:lnSpc>
              <a:spcBef>
                <a:spcPts val="0"/>
              </a:spcBef>
              <a:buClr>
                <a:srgbClr val="ADC339"/>
              </a:buClr>
              <a:buSzPct val="25000"/>
              <a:buFont typeface="Arial"/>
              <a:buNone/>
            </a:pPr>
            <a:r>
              <a:t/>
            </a:r>
            <a:endParaRPr b="0" i="0" sz="1200" u="none" cap="none" strike="noStrike">
              <a:solidFill>
                <a:schemeClr val="dk1"/>
              </a:solidFill>
              <a:latin typeface="Calibri"/>
              <a:ea typeface="Calibri"/>
              <a:cs typeface="Calibri"/>
              <a:sym typeface="Calibri"/>
            </a:endParaRPr>
          </a:p>
        </p:txBody>
      </p:sp>
      <p:sp>
        <p:nvSpPr>
          <p:cNvPr id="1237" name="Shape 1237"/>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5" name="Shape 495"/>
        <p:cNvGrpSpPr/>
        <p:nvPr/>
      </p:nvGrpSpPr>
      <p:grpSpPr>
        <a:xfrm>
          <a:off x="0" y="0"/>
          <a:ext cx="0" cy="0"/>
          <a:chOff x="0" y="0"/>
          <a:chExt cx="0" cy="0"/>
        </a:xfrm>
      </p:grpSpPr>
      <p:sp>
        <p:nvSpPr>
          <p:cNvPr id="496" name="Shape 49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97" name="Shape 49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2" name="Shape 1242"/>
        <p:cNvGrpSpPr/>
        <p:nvPr/>
      </p:nvGrpSpPr>
      <p:grpSpPr>
        <a:xfrm>
          <a:off x="0" y="0"/>
          <a:ext cx="0" cy="0"/>
          <a:chOff x="0" y="0"/>
          <a:chExt cx="0" cy="0"/>
        </a:xfrm>
      </p:grpSpPr>
      <p:sp>
        <p:nvSpPr>
          <p:cNvPr id="1243" name="Shape 124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44" name="Shape 1244"/>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6350" lvl="0" marL="146050" marR="0" rtl="0" algn="l">
              <a:lnSpc>
                <a:spcPct val="115000"/>
              </a:lnSpc>
              <a:spcBef>
                <a:spcPts val="0"/>
              </a:spcBef>
              <a:buClr>
                <a:srgbClr val="ADC339"/>
              </a:buClr>
              <a:buSzPct val="25000"/>
              <a:buFont typeface="Arial"/>
              <a:buNone/>
            </a:pPr>
            <a:r>
              <a:t/>
            </a:r>
            <a:endParaRPr b="0" i="0" sz="1200" u="none" cap="none" strike="noStrike">
              <a:solidFill>
                <a:schemeClr val="dk1"/>
              </a:solidFill>
              <a:latin typeface="Calibri"/>
              <a:ea typeface="Calibri"/>
              <a:cs typeface="Calibri"/>
              <a:sym typeface="Calibri"/>
            </a:endParaRPr>
          </a:p>
        </p:txBody>
      </p:sp>
      <p:sp>
        <p:nvSpPr>
          <p:cNvPr id="1245" name="Shape 1245"/>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0" name="Shape 1250"/>
        <p:cNvGrpSpPr/>
        <p:nvPr/>
      </p:nvGrpSpPr>
      <p:grpSpPr>
        <a:xfrm>
          <a:off x="0" y="0"/>
          <a:ext cx="0" cy="0"/>
          <a:chOff x="0" y="0"/>
          <a:chExt cx="0" cy="0"/>
        </a:xfrm>
      </p:grpSpPr>
      <p:sp>
        <p:nvSpPr>
          <p:cNvPr id="1251" name="Shape 125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52" name="Shape 1252"/>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6350" lvl="0" marL="146050" marR="0" rtl="0" algn="l">
              <a:lnSpc>
                <a:spcPct val="115000"/>
              </a:lnSpc>
              <a:spcBef>
                <a:spcPts val="0"/>
              </a:spcBef>
              <a:buClr>
                <a:srgbClr val="ADC339"/>
              </a:buClr>
              <a:buSzPct val="25000"/>
              <a:buFont typeface="Arial"/>
              <a:buNone/>
            </a:pPr>
            <a:r>
              <a:t/>
            </a:r>
            <a:endParaRPr b="0" i="0" sz="1200" u="none" cap="none" strike="noStrike">
              <a:solidFill>
                <a:schemeClr val="dk1"/>
              </a:solidFill>
              <a:latin typeface="Calibri"/>
              <a:ea typeface="Calibri"/>
              <a:cs typeface="Calibri"/>
              <a:sym typeface="Calibri"/>
            </a:endParaRPr>
          </a:p>
        </p:txBody>
      </p:sp>
      <p:sp>
        <p:nvSpPr>
          <p:cNvPr id="1253" name="Shape 1253"/>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8" name="Shape 1258"/>
        <p:cNvGrpSpPr/>
        <p:nvPr/>
      </p:nvGrpSpPr>
      <p:grpSpPr>
        <a:xfrm>
          <a:off x="0" y="0"/>
          <a:ext cx="0" cy="0"/>
          <a:chOff x="0" y="0"/>
          <a:chExt cx="0" cy="0"/>
        </a:xfrm>
      </p:grpSpPr>
      <p:sp>
        <p:nvSpPr>
          <p:cNvPr id="1259" name="Shape 125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60" name="Shape 1260"/>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6350" lvl="0" marL="146050" marR="0" rtl="0" algn="l">
              <a:lnSpc>
                <a:spcPct val="115000"/>
              </a:lnSpc>
              <a:spcBef>
                <a:spcPts val="0"/>
              </a:spcBef>
              <a:buClr>
                <a:srgbClr val="ADC339"/>
              </a:buClr>
              <a:buSzPct val="25000"/>
              <a:buFont typeface="Arial"/>
              <a:buNone/>
            </a:pPr>
            <a:r>
              <a:t/>
            </a:r>
            <a:endParaRPr b="0" i="0" sz="1200" u="none" cap="none" strike="noStrike">
              <a:solidFill>
                <a:schemeClr val="dk1"/>
              </a:solidFill>
              <a:latin typeface="Calibri"/>
              <a:ea typeface="Calibri"/>
              <a:cs typeface="Calibri"/>
              <a:sym typeface="Calibri"/>
            </a:endParaRPr>
          </a:p>
        </p:txBody>
      </p:sp>
      <p:sp>
        <p:nvSpPr>
          <p:cNvPr id="1261" name="Shape 1261"/>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67" name="Shape 1267"/>
        <p:cNvGrpSpPr/>
        <p:nvPr/>
      </p:nvGrpSpPr>
      <p:grpSpPr>
        <a:xfrm>
          <a:off x="0" y="0"/>
          <a:ext cx="0" cy="0"/>
          <a:chOff x="0" y="0"/>
          <a:chExt cx="0" cy="0"/>
        </a:xfrm>
      </p:grpSpPr>
      <p:sp>
        <p:nvSpPr>
          <p:cNvPr id="1268" name="Shape 126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69" name="Shape 1269"/>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6350" lvl="0" marL="146050" marR="0" rtl="0" algn="l">
              <a:lnSpc>
                <a:spcPct val="115000"/>
              </a:lnSpc>
              <a:spcBef>
                <a:spcPts val="0"/>
              </a:spcBef>
              <a:buClr>
                <a:srgbClr val="ADC339"/>
              </a:buClr>
              <a:buSzPct val="25000"/>
              <a:buFont typeface="Arial"/>
              <a:buNone/>
            </a:pPr>
            <a:r>
              <a:t/>
            </a:r>
            <a:endParaRPr b="0" i="0" sz="1200" u="none" cap="none" strike="noStrike">
              <a:solidFill>
                <a:schemeClr val="dk1"/>
              </a:solidFill>
              <a:latin typeface="Calibri"/>
              <a:ea typeface="Calibri"/>
              <a:cs typeface="Calibri"/>
              <a:sym typeface="Calibri"/>
            </a:endParaRPr>
          </a:p>
        </p:txBody>
      </p:sp>
      <p:sp>
        <p:nvSpPr>
          <p:cNvPr id="1270" name="Shape 1270"/>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78" name="Shape 1278"/>
        <p:cNvGrpSpPr/>
        <p:nvPr/>
      </p:nvGrpSpPr>
      <p:grpSpPr>
        <a:xfrm>
          <a:off x="0" y="0"/>
          <a:ext cx="0" cy="0"/>
          <a:chOff x="0" y="0"/>
          <a:chExt cx="0" cy="0"/>
        </a:xfrm>
      </p:grpSpPr>
      <p:sp>
        <p:nvSpPr>
          <p:cNvPr id="1279" name="Shape 127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80" name="Shape 1280"/>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6350" lvl="0" marL="146050" marR="0" rtl="0" algn="l">
              <a:lnSpc>
                <a:spcPct val="115000"/>
              </a:lnSpc>
              <a:spcBef>
                <a:spcPts val="0"/>
              </a:spcBef>
              <a:buClr>
                <a:srgbClr val="ADC339"/>
              </a:buClr>
              <a:buSzPct val="25000"/>
              <a:buFont typeface="Arial"/>
              <a:buNone/>
            </a:pPr>
            <a:r>
              <a:t/>
            </a:r>
            <a:endParaRPr b="0" i="0" sz="1200" u="none" cap="none" strike="noStrike">
              <a:solidFill>
                <a:schemeClr val="dk1"/>
              </a:solidFill>
              <a:latin typeface="Calibri"/>
              <a:ea typeface="Calibri"/>
              <a:cs typeface="Calibri"/>
              <a:sym typeface="Calibri"/>
            </a:endParaRPr>
          </a:p>
        </p:txBody>
      </p:sp>
      <p:sp>
        <p:nvSpPr>
          <p:cNvPr id="1281" name="Shape 1281"/>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6" name="Shape 1286"/>
        <p:cNvGrpSpPr/>
        <p:nvPr/>
      </p:nvGrpSpPr>
      <p:grpSpPr>
        <a:xfrm>
          <a:off x="0" y="0"/>
          <a:ext cx="0" cy="0"/>
          <a:chOff x="0" y="0"/>
          <a:chExt cx="0" cy="0"/>
        </a:xfrm>
      </p:grpSpPr>
      <p:sp>
        <p:nvSpPr>
          <p:cNvPr id="1287" name="Shape 128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88" name="Shape 1288"/>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6350" lvl="0" marL="146050" marR="0" rtl="0" algn="l">
              <a:lnSpc>
                <a:spcPct val="115000"/>
              </a:lnSpc>
              <a:spcBef>
                <a:spcPts val="0"/>
              </a:spcBef>
              <a:buClr>
                <a:srgbClr val="ADC339"/>
              </a:buClr>
              <a:buSzPct val="25000"/>
              <a:buFont typeface="Arial"/>
              <a:buNone/>
            </a:pPr>
            <a:r>
              <a:t/>
            </a:r>
            <a:endParaRPr b="0" i="0" sz="1200" u="none" cap="none" strike="noStrike">
              <a:solidFill>
                <a:schemeClr val="dk1"/>
              </a:solidFill>
              <a:latin typeface="Calibri"/>
              <a:ea typeface="Calibri"/>
              <a:cs typeface="Calibri"/>
              <a:sym typeface="Calibri"/>
            </a:endParaRPr>
          </a:p>
        </p:txBody>
      </p:sp>
      <p:sp>
        <p:nvSpPr>
          <p:cNvPr id="1289" name="Shape 1289"/>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4" name="Shape 1294"/>
        <p:cNvGrpSpPr/>
        <p:nvPr/>
      </p:nvGrpSpPr>
      <p:grpSpPr>
        <a:xfrm>
          <a:off x="0" y="0"/>
          <a:ext cx="0" cy="0"/>
          <a:chOff x="0" y="0"/>
          <a:chExt cx="0" cy="0"/>
        </a:xfrm>
      </p:grpSpPr>
      <p:sp>
        <p:nvSpPr>
          <p:cNvPr id="1295" name="Shape 12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296" name="Shape 129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5" name="Shape 1305"/>
        <p:cNvGrpSpPr/>
        <p:nvPr/>
      </p:nvGrpSpPr>
      <p:grpSpPr>
        <a:xfrm>
          <a:off x="0" y="0"/>
          <a:ext cx="0" cy="0"/>
          <a:chOff x="0" y="0"/>
          <a:chExt cx="0" cy="0"/>
        </a:xfrm>
      </p:grpSpPr>
      <p:sp>
        <p:nvSpPr>
          <p:cNvPr id="1306" name="Shape 1306"/>
          <p:cNvSpPr txBox="1"/>
          <p:nvPr>
            <p:ph idx="1" type="body"/>
          </p:nvPr>
        </p:nvSpPr>
        <p:spPr>
          <a:xfrm>
            <a:off x="913360" y="4342149"/>
            <a:ext cx="5031300" cy="4115399"/>
          </a:xfrm>
          <a:prstGeom prst="rect">
            <a:avLst/>
          </a:prstGeom>
        </p:spPr>
        <p:txBody>
          <a:bodyPr anchorCtr="0" anchor="t" bIns="91425" lIns="91425" rIns="91425" tIns="91425">
            <a:noAutofit/>
          </a:bodyPr>
          <a:lstStyle/>
          <a:p>
            <a:pPr lvl="0" rtl="0">
              <a:spcBef>
                <a:spcPts val="0"/>
              </a:spcBef>
              <a:buNone/>
            </a:pPr>
            <a:r>
              <a:t/>
            </a:r>
            <a:endParaRPr/>
          </a:p>
        </p:txBody>
      </p:sp>
      <p:sp>
        <p:nvSpPr>
          <p:cNvPr id="1307" name="Shape 1307"/>
          <p:cNvSpPr/>
          <p:nvPr>
            <p:ph idx="2" type="sldImg"/>
          </p:nvPr>
        </p:nvSpPr>
        <p:spPr>
          <a:xfrm>
            <a:off x="395893" y="686425"/>
            <a:ext cx="6072299" cy="34272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9" name="Shape 529"/>
        <p:cNvGrpSpPr/>
        <p:nvPr/>
      </p:nvGrpSpPr>
      <p:grpSpPr>
        <a:xfrm>
          <a:off x="0" y="0"/>
          <a:ext cx="0" cy="0"/>
          <a:chOff x="0" y="0"/>
          <a:chExt cx="0" cy="0"/>
        </a:xfrm>
      </p:grpSpPr>
      <p:sp>
        <p:nvSpPr>
          <p:cNvPr id="530" name="Shape 53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31" name="Shape 531"/>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532" name="Shape 532"/>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9" name="Shape 549"/>
        <p:cNvGrpSpPr/>
        <p:nvPr/>
      </p:nvGrpSpPr>
      <p:grpSpPr>
        <a:xfrm>
          <a:off x="0" y="0"/>
          <a:ext cx="0" cy="0"/>
          <a:chOff x="0" y="0"/>
          <a:chExt cx="0" cy="0"/>
        </a:xfrm>
      </p:grpSpPr>
      <p:sp>
        <p:nvSpPr>
          <p:cNvPr id="550" name="Shape 55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51" name="Shape 551"/>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552" name="Shape 552"/>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1" name="Shape 561"/>
        <p:cNvGrpSpPr/>
        <p:nvPr/>
      </p:nvGrpSpPr>
      <p:grpSpPr>
        <a:xfrm>
          <a:off x="0" y="0"/>
          <a:ext cx="0" cy="0"/>
          <a:chOff x="0" y="0"/>
          <a:chExt cx="0" cy="0"/>
        </a:xfrm>
      </p:grpSpPr>
      <p:sp>
        <p:nvSpPr>
          <p:cNvPr id="562" name="Shape 56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63" name="Shape 563"/>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564" name="Shape 56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9" name="Shape 569"/>
        <p:cNvGrpSpPr/>
        <p:nvPr/>
      </p:nvGrpSpPr>
      <p:grpSpPr>
        <a:xfrm>
          <a:off x="0" y="0"/>
          <a:ext cx="0" cy="0"/>
          <a:chOff x="0" y="0"/>
          <a:chExt cx="0" cy="0"/>
        </a:xfrm>
      </p:grpSpPr>
      <p:sp>
        <p:nvSpPr>
          <p:cNvPr id="570" name="Shape 57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571" name="Shape 57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1" name="Shape 621"/>
        <p:cNvGrpSpPr/>
        <p:nvPr/>
      </p:nvGrpSpPr>
      <p:grpSpPr>
        <a:xfrm>
          <a:off x="0" y="0"/>
          <a:ext cx="0" cy="0"/>
          <a:chOff x="0" y="0"/>
          <a:chExt cx="0" cy="0"/>
        </a:xfrm>
      </p:grpSpPr>
      <p:sp>
        <p:nvSpPr>
          <p:cNvPr id="622" name="Shape 62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623" name="Shape 62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8" name="Shape 628"/>
        <p:cNvGrpSpPr/>
        <p:nvPr/>
      </p:nvGrpSpPr>
      <p:grpSpPr>
        <a:xfrm>
          <a:off x="0" y="0"/>
          <a:ext cx="0" cy="0"/>
          <a:chOff x="0" y="0"/>
          <a:chExt cx="0" cy="0"/>
        </a:xfrm>
      </p:grpSpPr>
      <p:sp>
        <p:nvSpPr>
          <p:cNvPr id="629" name="Shape 62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30" name="Shape 630"/>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631" name="Shape 631"/>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jpg"/><Relationship Id="rId3" Type="http://schemas.openxmlformats.org/officeDocument/2006/relationships/image" Target="../media/image8.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6_Blank">
    <p:bg>
      <p:bgPr>
        <a:solidFill>
          <a:schemeClr val="lt1"/>
        </a:solidFill>
      </p:bgPr>
    </p:bg>
    <p:spTree>
      <p:nvGrpSpPr>
        <p:cNvPr id="11" name="Shape 11"/>
        <p:cNvGrpSpPr/>
        <p:nvPr/>
      </p:nvGrpSpPr>
      <p:grpSpPr>
        <a:xfrm>
          <a:off x="0" y="0"/>
          <a:ext cx="0" cy="0"/>
          <a:chOff x="0" y="0"/>
          <a:chExt cx="0" cy="0"/>
        </a:xfrm>
      </p:grpSpPr>
      <p:sp>
        <p:nvSpPr>
          <p:cNvPr id="12" name="Shape 12"/>
          <p:cNvSpPr/>
          <p:nvPr/>
        </p:nvSpPr>
        <p:spPr>
          <a:xfrm>
            <a:off x="114300" y="112014"/>
            <a:ext cx="8915400" cy="4919472"/>
          </a:xfrm>
          <a:prstGeom prst="rect">
            <a:avLst/>
          </a:prstGeom>
          <a:solidFill>
            <a:srgbClr val="22313C"/>
          </a:solidFill>
          <a:ln>
            <a:noFill/>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b="0" i="0" sz="1800" u="none" cap="none" strike="noStrike">
              <a:solidFill>
                <a:schemeClr val="lt1"/>
              </a:solidFill>
              <a:latin typeface="Arial"/>
              <a:ea typeface="Arial"/>
              <a:cs typeface="Arial"/>
              <a:sym typeface="Arial"/>
            </a:endParaRPr>
          </a:p>
        </p:txBody>
      </p:sp>
      <p:sp>
        <p:nvSpPr>
          <p:cNvPr id="13" name="Shape 13"/>
          <p:cNvSpPr/>
          <p:nvPr>
            <p:ph idx="2" type="pic"/>
          </p:nvPr>
        </p:nvSpPr>
        <p:spPr>
          <a:xfrm>
            <a:off x="114300" y="112713"/>
            <a:ext cx="8915400" cy="4918074"/>
          </a:xfrm>
          <a:prstGeom prst="rect">
            <a:avLst/>
          </a:prstGeom>
          <a:noFill/>
          <a:ln>
            <a:noFill/>
          </a:ln>
        </p:spPr>
        <p:txBody>
          <a:bodyPr anchorCtr="0" anchor="t" bIns="91425" lIns="91425" rIns="91425" tIns="91425"/>
          <a:lstStyle>
            <a:lvl1pPr indent="0" lvl="0" marL="0" marR="0" rtl="0" algn="l">
              <a:spcBef>
                <a:spcPts val="640"/>
              </a:spcBef>
              <a:buClr>
                <a:schemeClr val="dk1"/>
              </a:buClr>
              <a:buFont typeface="Arial"/>
              <a:buNone/>
              <a:defRPr b="0" i="0" sz="3200" u="none" cap="none" strike="noStrike">
                <a:solidFill>
                  <a:schemeClr val="dk1"/>
                </a:solidFill>
                <a:latin typeface="Arial"/>
                <a:ea typeface="Arial"/>
                <a:cs typeface="Arial"/>
                <a:sym typeface="Arial"/>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1_Title Slide">
    <p:spTree>
      <p:nvGrpSpPr>
        <p:cNvPr id="40" name="Shape 40"/>
        <p:cNvGrpSpPr/>
        <p:nvPr/>
      </p:nvGrpSpPr>
      <p:grpSpPr>
        <a:xfrm>
          <a:off x="0" y="0"/>
          <a:ext cx="0" cy="0"/>
          <a:chOff x="0" y="0"/>
          <a:chExt cx="0" cy="0"/>
        </a:xfrm>
      </p:grpSpPr>
      <p:sp>
        <p:nvSpPr>
          <p:cNvPr id="41" name="Shape 41"/>
          <p:cNvSpPr txBox="1"/>
          <p:nvPr>
            <p:ph type="ctrTitle"/>
          </p:nvPr>
        </p:nvSpPr>
        <p:spPr>
          <a:xfrm>
            <a:off x="685800" y="1597819"/>
            <a:ext cx="7772400" cy="1102500"/>
          </a:xfrm>
          <a:prstGeom prst="rect">
            <a:avLst/>
          </a:prstGeom>
          <a:noFill/>
          <a:ln>
            <a:noFill/>
          </a:ln>
        </p:spPr>
        <p:txBody>
          <a:bodyPr anchorCtr="0" anchor="t" bIns="91425" lIns="91425" rIns="91425" tIns="91425"/>
          <a:lstStyle>
            <a:lvl1pPr indent="0" lvl="0" marL="0" marR="0" rtl="0" algn="l">
              <a:spcBef>
                <a:spcPts val="0"/>
              </a:spcBef>
              <a:buClr>
                <a:srgbClr val="2C95DD"/>
              </a:buClr>
              <a:buFont typeface="Arial"/>
              <a:buNone/>
              <a:defRPr b="0" i="0" sz="3200" u="none" cap="none" strike="noStrike">
                <a:solidFill>
                  <a:srgbClr val="2C95DD"/>
                </a:solidFill>
                <a:latin typeface="Arial"/>
                <a:ea typeface="Arial"/>
                <a:cs typeface="Arial"/>
                <a:sym typeface="Arial"/>
              </a:defRPr>
            </a:lvl1pPr>
            <a:lvl2pPr indent="0" lvl="1" marL="0" marR="0" rtl="0" algn="l">
              <a:spcBef>
                <a:spcPts val="0"/>
              </a:spcBef>
              <a:defRPr/>
            </a:lvl2pPr>
            <a:lvl3pPr indent="0" lvl="2" marL="0" marR="0" rtl="0" algn="l">
              <a:spcBef>
                <a:spcPts val="0"/>
              </a:spcBef>
              <a:defRPr/>
            </a:lvl3pPr>
            <a:lvl4pPr indent="0" lvl="3" marL="0" marR="0" rtl="0" algn="l">
              <a:spcBef>
                <a:spcPts val="0"/>
              </a:spcBef>
              <a:defRPr/>
            </a:lvl4pPr>
            <a:lvl5pPr indent="0" lvl="4" marL="0" marR="0" rtl="0" algn="l">
              <a:spcBef>
                <a:spcPts val="0"/>
              </a:spcBef>
              <a:defRPr/>
            </a:lvl5pPr>
            <a:lvl6pPr indent="0" lvl="5" marL="0" marR="0" rtl="0" algn="l">
              <a:spcBef>
                <a:spcPts val="0"/>
              </a:spcBef>
              <a:defRPr/>
            </a:lvl6pPr>
            <a:lvl7pPr indent="0" lvl="6" marL="0" marR="0" rtl="0" algn="l">
              <a:spcBef>
                <a:spcPts val="0"/>
              </a:spcBef>
              <a:defRPr/>
            </a:lvl7pPr>
            <a:lvl8pPr indent="0" lvl="7" marL="0" marR="0" rtl="0" algn="l">
              <a:spcBef>
                <a:spcPts val="0"/>
              </a:spcBef>
              <a:defRPr/>
            </a:lvl8pPr>
            <a:lvl9pPr indent="0" lvl="8" marL="0" marR="0" rtl="0" algn="l">
              <a:spcBef>
                <a:spcPts val="0"/>
              </a:spcBef>
              <a:defRPr/>
            </a:lvl9pPr>
          </a:lstStyle>
          <a:p/>
        </p:txBody>
      </p:sp>
      <p:sp>
        <p:nvSpPr>
          <p:cNvPr id="42" name="Shape 42"/>
          <p:cNvSpPr txBox="1"/>
          <p:nvPr>
            <p:ph idx="1" type="subTitle"/>
          </p:nvPr>
        </p:nvSpPr>
        <p:spPr>
          <a:xfrm>
            <a:off x="1371600" y="2914650"/>
            <a:ext cx="6400800" cy="1314300"/>
          </a:xfrm>
          <a:prstGeom prst="rect">
            <a:avLst/>
          </a:prstGeom>
          <a:noFill/>
          <a:ln>
            <a:noFill/>
          </a:ln>
        </p:spPr>
        <p:txBody>
          <a:bodyPr anchorCtr="0" anchor="t" bIns="91425" lIns="91425" rIns="91425" tIns="91425"/>
          <a:lstStyle>
            <a:lvl1pPr indent="0" lvl="0" marL="0" marR="0" rtl="0" algn="ctr">
              <a:spcBef>
                <a:spcPts val="560"/>
              </a:spcBef>
              <a:buClr>
                <a:srgbClr val="2C95DD"/>
              </a:buClr>
              <a:buFont typeface="Arial"/>
              <a:buNone/>
              <a:defRPr b="0" i="0" sz="2800" u="none" cap="none" strike="noStrike">
                <a:solidFill>
                  <a:srgbClr val="949494"/>
                </a:solidFill>
                <a:latin typeface="Arial"/>
                <a:ea typeface="Arial"/>
                <a:cs typeface="Arial"/>
                <a:sym typeface="Arial"/>
              </a:defRPr>
            </a:lvl1pPr>
            <a:lvl2pPr indent="0" lvl="1" marL="457200" marR="0" rtl="0" algn="ctr">
              <a:spcBef>
                <a:spcPts val="480"/>
              </a:spcBef>
              <a:buClr>
                <a:srgbClr val="2C95DD"/>
              </a:buClr>
              <a:buFont typeface="Arial"/>
              <a:buNone/>
              <a:defRPr b="0" i="0" sz="2400" u="none" cap="none" strike="noStrike">
                <a:solidFill>
                  <a:srgbClr val="949494"/>
                </a:solidFill>
                <a:latin typeface="Arial"/>
                <a:ea typeface="Arial"/>
                <a:cs typeface="Arial"/>
                <a:sym typeface="Arial"/>
              </a:defRPr>
            </a:lvl2pPr>
            <a:lvl3pPr indent="0" lvl="2" marL="914400" marR="0" rtl="0" algn="ctr">
              <a:spcBef>
                <a:spcPts val="400"/>
              </a:spcBef>
              <a:buClr>
                <a:srgbClr val="2C95DD"/>
              </a:buClr>
              <a:buFont typeface="Arial"/>
              <a:buNone/>
              <a:defRPr b="0" i="0" sz="2000" u="none" cap="none" strike="noStrike">
                <a:solidFill>
                  <a:srgbClr val="949494"/>
                </a:solidFill>
                <a:latin typeface="Arial"/>
                <a:ea typeface="Arial"/>
                <a:cs typeface="Arial"/>
                <a:sym typeface="Arial"/>
              </a:defRPr>
            </a:lvl3pPr>
            <a:lvl4pPr indent="0" lvl="3" marL="1371600" marR="0" rtl="0" algn="ctr">
              <a:spcBef>
                <a:spcPts val="360"/>
              </a:spcBef>
              <a:buClr>
                <a:srgbClr val="2C95DD"/>
              </a:buClr>
              <a:buFont typeface="Arial"/>
              <a:buNone/>
              <a:defRPr b="0" i="0" sz="1800" u="none" cap="none" strike="noStrike">
                <a:solidFill>
                  <a:srgbClr val="949494"/>
                </a:solidFill>
                <a:latin typeface="Arial"/>
                <a:ea typeface="Arial"/>
                <a:cs typeface="Arial"/>
                <a:sym typeface="Arial"/>
              </a:defRPr>
            </a:lvl4pPr>
            <a:lvl5pPr indent="0" lvl="4" marL="1828800" marR="0" rtl="0" algn="ctr">
              <a:spcBef>
                <a:spcPts val="360"/>
              </a:spcBef>
              <a:buClr>
                <a:srgbClr val="2C95DD"/>
              </a:buClr>
              <a:buFont typeface="Arial"/>
              <a:buNone/>
              <a:defRPr b="0" i="0" sz="1800" u="none" cap="none" strike="noStrike">
                <a:solidFill>
                  <a:srgbClr val="949494"/>
                </a:solidFill>
                <a:latin typeface="Arial"/>
                <a:ea typeface="Arial"/>
                <a:cs typeface="Arial"/>
                <a:sym typeface="Arial"/>
              </a:defRPr>
            </a:lvl5pPr>
            <a:lvl6pPr indent="0" lvl="5" marL="2286000" marR="0" rtl="0" algn="ctr">
              <a:spcBef>
                <a:spcPts val="400"/>
              </a:spcBef>
              <a:buClr>
                <a:srgbClr val="949494"/>
              </a:buClr>
              <a:buFont typeface="Arial"/>
              <a:buNone/>
              <a:defRPr b="0" i="0" sz="2000" u="none" cap="none" strike="noStrike">
                <a:solidFill>
                  <a:srgbClr val="949494"/>
                </a:solidFill>
                <a:latin typeface="Arial"/>
                <a:ea typeface="Arial"/>
                <a:cs typeface="Arial"/>
                <a:sym typeface="Arial"/>
              </a:defRPr>
            </a:lvl6pPr>
            <a:lvl7pPr indent="0" lvl="6" marL="2743200" marR="0" rtl="0" algn="ctr">
              <a:spcBef>
                <a:spcPts val="400"/>
              </a:spcBef>
              <a:buClr>
                <a:srgbClr val="949494"/>
              </a:buClr>
              <a:buFont typeface="Arial"/>
              <a:buNone/>
              <a:defRPr b="0" i="0" sz="2000" u="none" cap="none" strike="noStrike">
                <a:solidFill>
                  <a:srgbClr val="949494"/>
                </a:solidFill>
                <a:latin typeface="Arial"/>
                <a:ea typeface="Arial"/>
                <a:cs typeface="Arial"/>
                <a:sym typeface="Arial"/>
              </a:defRPr>
            </a:lvl7pPr>
            <a:lvl8pPr indent="0" lvl="7" marL="3200400" marR="0" rtl="0" algn="ctr">
              <a:spcBef>
                <a:spcPts val="400"/>
              </a:spcBef>
              <a:buClr>
                <a:srgbClr val="949494"/>
              </a:buClr>
              <a:buFont typeface="Arial"/>
              <a:buNone/>
              <a:defRPr b="0" i="0" sz="2000" u="none" cap="none" strike="noStrike">
                <a:solidFill>
                  <a:srgbClr val="949494"/>
                </a:solidFill>
                <a:latin typeface="Arial"/>
                <a:ea typeface="Arial"/>
                <a:cs typeface="Arial"/>
                <a:sym typeface="Arial"/>
              </a:defRPr>
            </a:lvl8pPr>
            <a:lvl9pPr indent="0" lvl="8" marL="3657600" marR="0" rtl="0" algn="ctr">
              <a:spcBef>
                <a:spcPts val="400"/>
              </a:spcBef>
              <a:buClr>
                <a:srgbClr val="949494"/>
              </a:buClr>
              <a:buFont typeface="Arial"/>
              <a:buNone/>
              <a:defRPr b="0" i="0" sz="2000" u="none" cap="none" strike="noStrike">
                <a:solidFill>
                  <a:srgbClr val="949494"/>
                </a:solidFill>
                <a:latin typeface="Arial"/>
                <a:ea typeface="Arial"/>
                <a:cs typeface="Arial"/>
                <a:sym typeface="Arial"/>
              </a:defRPr>
            </a:lvl9pPr>
          </a:lstStyle>
          <a:p/>
        </p:txBody>
      </p:sp>
      <p:sp>
        <p:nvSpPr>
          <p:cNvPr id="43" name="Shape 43"/>
          <p:cNvSpPr txBox="1"/>
          <p:nvPr>
            <p:ph idx="10" type="dt"/>
          </p:nvPr>
        </p:nvSpPr>
        <p:spPr>
          <a:xfrm>
            <a:off x="457200" y="4767262"/>
            <a:ext cx="2133600" cy="273900"/>
          </a:xfrm>
          <a:prstGeom prst="rect">
            <a:avLst/>
          </a:prstGeom>
          <a:noFill/>
          <a:ln>
            <a:noFill/>
          </a:ln>
        </p:spPr>
        <p:txBody>
          <a:bodyPr anchorCtr="0" anchor="t" bIns="91425" lIns="91425" rIns="91425" tIns="91425"/>
          <a:lstStyle>
            <a:lvl1pPr indent="0" lvl="0" marL="0" marR="0" rtl="0" algn="l">
              <a:spcBef>
                <a:spcPts val="0"/>
              </a:spcBef>
              <a:defRPr b="0" i="0" sz="1800" u="none" cap="none" strike="noStrike">
                <a:solidFill>
                  <a:schemeClr val="dk1"/>
                </a:solidFill>
                <a:latin typeface="Arial"/>
                <a:ea typeface="Arial"/>
                <a:cs typeface="Arial"/>
                <a:sym typeface="Arial"/>
              </a:defRPr>
            </a:lvl1pPr>
            <a:lvl2pPr indent="0" lvl="1" marL="457200" marR="0" rtl="0" algn="l">
              <a:spcBef>
                <a:spcPts val="0"/>
              </a:spcBef>
              <a:defRPr b="0" i="0" sz="1800" u="none" cap="none" strike="noStrike">
                <a:solidFill>
                  <a:schemeClr val="dk1"/>
                </a:solidFill>
                <a:latin typeface="Arial"/>
                <a:ea typeface="Arial"/>
                <a:cs typeface="Arial"/>
                <a:sym typeface="Arial"/>
              </a:defRPr>
            </a:lvl2pPr>
            <a:lvl3pPr indent="0" lvl="2" marL="914400" marR="0" rtl="0" algn="l">
              <a:spcBef>
                <a:spcPts val="0"/>
              </a:spcBef>
              <a:defRPr b="0" i="0" sz="1800" u="none" cap="none" strike="noStrike">
                <a:solidFill>
                  <a:schemeClr val="dk1"/>
                </a:solidFill>
                <a:latin typeface="Arial"/>
                <a:ea typeface="Arial"/>
                <a:cs typeface="Arial"/>
                <a:sym typeface="Arial"/>
              </a:defRPr>
            </a:lvl3pPr>
            <a:lvl4pPr indent="0" lvl="3" marL="1371600" marR="0" rtl="0" algn="l">
              <a:spcBef>
                <a:spcPts val="0"/>
              </a:spcBef>
              <a:defRPr b="0" i="0" sz="1800" u="none" cap="none" strike="noStrike">
                <a:solidFill>
                  <a:schemeClr val="dk1"/>
                </a:solidFill>
                <a:latin typeface="Arial"/>
                <a:ea typeface="Arial"/>
                <a:cs typeface="Arial"/>
                <a:sym typeface="Arial"/>
              </a:defRPr>
            </a:lvl4pPr>
            <a:lvl5pPr indent="0" lvl="4" marL="1828800" marR="0" rtl="0" algn="l">
              <a:spcBef>
                <a:spcPts val="0"/>
              </a:spcBef>
              <a:defRPr b="0" i="0" sz="1800" u="none" cap="none" strike="noStrike">
                <a:solidFill>
                  <a:schemeClr val="dk1"/>
                </a:solidFill>
                <a:latin typeface="Arial"/>
                <a:ea typeface="Arial"/>
                <a:cs typeface="Arial"/>
                <a:sym typeface="Arial"/>
              </a:defRPr>
            </a:lvl5pPr>
            <a:lvl6pPr indent="0" lvl="5" marL="2286000" marR="0" rtl="0" algn="l">
              <a:spcBef>
                <a:spcPts val="0"/>
              </a:spcBef>
              <a:defRPr b="0" i="0" sz="1800" u="none" cap="none" strike="noStrike">
                <a:solidFill>
                  <a:schemeClr val="dk1"/>
                </a:solidFill>
                <a:latin typeface="Arial"/>
                <a:ea typeface="Arial"/>
                <a:cs typeface="Arial"/>
                <a:sym typeface="Arial"/>
              </a:defRPr>
            </a:lvl6pPr>
            <a:lvl7pPr indent="0" lvl="6" marL="2743200" marR="0" rtl="0" algn="l">
              <a:spcBef>
                <a:spcPts val="0"/>
              </a:spcBef>
              <a:defRPr b="0" i="0" sz="1800" u="none" cap="none" strike="noStrike">
                <a:solidFill>
                  <a:schemeClr val="dk1"/>
                </a:solidFill>
                <a:latin typeface="Arial"/>
                <a:ea typeface="Arial"/>
                <a:cs typeface="Arial"/>
                <a:sym typeface="Arial"/>
              </a:defRPr>
            </a:lvl7pPr>
            <a:lvl8pPr indent="0" lvl="7" marL="3200400" marR="0" rtl="0" algn="l">
              <a:spcBef>
                <a:spcPts val="0"/>
              </a:spcBef>
              <a:defRPr b="0" i="0" sz="1800" u="none" cap="none" strike="noStrike">
                <a:solidFill>
                  <a:schemeClr val="dk1"/>
                </a:solidFill>
                <a:latin typeface="Arial"/>
                <a:ea typeface="Arial"/>
                <a:cs typeface="Arial"/>
                <a:sym typeface="Arial"/>
              </a:defRPr>
            </a:lvl8pPr>
            <a:lvl9pPr indent="0" lvl="8" marL="3657600" marR="0" rtl="0" algn="l">
              <a:spcBef>
                <a:spcPts val="0"/>
              </a:spcBef>
              <a:defRPr b="0" i="0" sz="1800" u="none" cap="none" strike="noStrike">
                <a:solidFill>
                  <a:schemeClr val="dk1"/>
                </a:solidFill>
                <a:latin typeface="Arial"/>
                <a:ea typeface="Arial"/>
                <a:cs typeface="Arial"/>
                <a:sym typeface="Arial"/>
              </a:defRPr>
            </a:lvl9pPr>
          </a:lstStyle>
          <a:p/>
        </p:txBody>
      </p:sp>
      <p:sp>
        <p:nvSpPr>
          <p:cNvPr id="44" name="Shape 44"/>
          <p:cNvSpPr txBox="1"/>
          <p:nvPr>
            <p:ph idx="11" type="ftr"/>
          </p:nvPr>
        </p:nvSpPr>
        <p:spPr>
          <a:xfrm>
            <a:off x="3124200" y="4767262"/>
            <a:ext cx="2895600" cy="273900"/>
          </a:xfrm>
          <a:prstGeom prst="rect">
            <a:avLst/>
          </a:prstGeom>
          <a:noFill/>
          <a:ln>
            <a:noFill/>
          </a:ln>
        </p:spPr>
        <p:txBody>
          <a:bodyPr anchorCtr="0" anchor="t" bIns="91425" lIns="91425" rIns="91425" tIns="91425"/>
          <a:lstStyle>
            <a:lvl1pPr indent="0" lvl="0" marL="0" marR="0" rtl="0" algn="l">
              <a:spcBef>
                <a:spcPts val="0"/>
              </a:spcBef>
              <a:defRPr b="0" i="0" sz="1800" u="none" cap="none" strike="noStrike">
                <a:solidFill>
                  <a:schemeClr val="dk1"/>
                </a:solidFill>
                <a:latin typeface="Arial"/>
                <a:ea typeface="Arial"/>
                <a:cs typeface="Arial"/>
                <a:sym typeface="Arial"/>
              </a:defRPr>
            </a:lvl1pPr>
            <a:lvl2pPr indent="0" lvl="1" marL="457200" marR="0" rtl="0" algn="l">
              <a:spcBef>
                <a:spcPts val="0"/>
              </a:spcBef>
              <a:defRPr b="0" i="0" sz="1800" u="none" cap="none" strike="noStrike">
                <a:solidFill>
                  <a:schemeClr val="dk1"/>
                </a:solidFill>
                <a:latin typeface="Arial"/>
                <a:ea typeface="Arial"/>
                <a:cs typeface="Arial"/>
                <a:sym typeface="Arial"/>
              </a:defRPr>
            </a:lvl2pPr>
            <a:lvl3pPr indent="0" lvl="2" marL="914400" marR="0" rtl="0" algn="l">
              <a:spcBef>
                <a:spcPts val="0"/>
              </a:spcBef>
              <a:defRPr b="0" i="0" sz="1800" u="none" cap="none" strike="noStrike">
                <a:solidFill>
                  <a:schemeClr val="dk1"/>
                </a:solidFill>
                <a:latin typeface="Arial"/>
                <a:ea typeface="Arial"/>
                <a:cs typeface="Arial"/>
                <a:sym typeface="Arial"/>
              </a:defRPr>
            </a:lvl3pPr>
            <a:lvl4pPr indent="0" lvl="3" marL="1371600" marR="0" rtl="0" algn="l">
              <a:spcBef>
                <a:spcPts val="0"/>
              </a:spcBef>
              <a:defRPr b="0" i="0" sz="1800" u="none" cap="none" strike="noStrike">
                <a:solidFill>
                  <a:schemeClr val="dk1"/>
                </a:solidFill>
                <a:latin typeface="Arial"/>
                <a:ea typeface="Arial"/>
                <a:cs typeface="Arial"/>
                <a:sym typeface="Arial"/>
              </a:defRPr>
            </a:lvl4pPr>
            <a:lvl5pPr indent="0" lvl="4" marL="1828800" marR="0" rtl="0" algn="l">
              <a:spcBef>
                <a:spcPts val="0"/>
              </a:spcBef>
              <a:defRPr b="0" i="0" sz="1800" u="none" cap="none" strike="noStrike">
                <a:solidFill>
                  <a:schemeClr val="dk1"/>
                </a:solidFill>
                <a:latin typeface="Arial"/>
                <a:ea typeface="Arial"/>
                <a:cs typeface="Arial"/>
                <a:sym typeface="Arial"/>
              </a:defRPr>
            </a:lvl5pPr>
            <a:lvl6pPr indent="0" lvl="5" marL="2286000" marR="0" rtl="0" algn="l">
              <a:spcBef>
                <a:spcPts val="0"/>
              </a:spcBef>
              <a:defRPr b="0" i="0" sz="1800" u="none" cap="none" strike="noStrike">
                <a:solidFill>
                  <a:schemeClr val="dk1"/>
                </a:solidFill>
                <a:latin typeface="Arial"/>
                <a:ea typeface="Arial"/>
                <a:cs typeface="Arial"/>
                <a:sym typeface="Arial"/>
              </a:defRPr>
            </a:lvl6pPr>
            <a:lvl7pPr indent="0" lvl="6" marL="2743200" marR="0" rtl="0" algn="l">
              <a:spcBef>
                <a:spcPts val="0"/>
              </a:spcBef>
              <a:defRPr b="0" i="0" sz="1800" u="none" cap="none" strike="noStrike">
                <a:solidFill>
                  <a:schemeClr val="dk1"/>
                </a:solidFill>
                <a:latin typeface="Arial"/>
                <a:ea typeface="Arial"/>
                <a:cs typeface="Arial"/>
                <a:sym typeface="Arial"/>
              </a:defRPr>
            </a:lvl7pPr>
            <a:lvl8pPr indent="0" lvl="7" marL="3200400" marR="0" rtl="0" algn="l">
              <a:spcBef>
                <a:spcPts val="0"/>
              </a:spcBef>
              <a:defRPr b="0" i="0" sz="1800" u="none" cap="none" strike="noStrike">
                <a:solidFill>
                  <a:schemeClr val="dk1"/>
                </a:solidFill>
                <a:latin typeface="Arial"/>
                <a:ea typeface="Arial"/>
                <a:cs typeface="Arial"/>
                <a:sym typeface="Arial"/>
              </a:defRPr>
            </a:lvl8pPr>
            <a:lvl9pPr indent="0" lvl="8" marL="3657600" marR="0" rtl="0" algn="l">
              <a:spcBef>
                <a:spcPts val="0"/>
              </a:spcBef>
              <a:defRPr b="0" i="0" sz="1800" u="none" cap="none" strike="noStrike">
                <a:solidFill>
                  <a:schemeClr val="dk1"/>
                </a:solidFill>
                <a:latin typeface="Arial"/>
                <a:ea typeface="Arial"/>
                <a:cs typeface="Arial"/>
                <a:sym typeface="Arial"/>
              </a:defRPr>
            </a:lvl9pPr>
          </a:lstStyle>
          <a:p/>
        </p:txBody>
      </p:sp>
      <p:sp>
        <p:nvSpPr>
          <p:cNvPr id="45" name="Shape 45"/>
          <p:cNvSpPr txBox="1"/>
          <p:nvPr>
            <p:ph idx="12" type="sldNum"/>
          </p:nvPr>
        </p:nvSpPr>
        <p:spPr>
          <a:xfrm>
            <a:off x="6553200" y="4767262"/>
            <a:ext cx="2133600" cy="2739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fld id="{00000000-1234-1234-1234-123412341234}" type="slidenum">
              <a:rPr b="0" i="0" lang="en-US" sz="18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Only">
    <p:spTree>
      <p:nvGrpSpPr>
        <p:cNvPr id="46" name="Shape 46"/>
        <p:cNvGrpSpPr/>
        <p:nvPr/>
      </p:nvGrpSpPr>
      <p:grpSpPr>
        <a:xfrm>
          <a:off x="0" y="0"/>
          <a:ext cx="0" cy="0"/>
          <a:chOff x="0" y="0"/>
          <a:chExt cx="0" cy="0"/>
        </a:xfrm>
      </p:grpSpPr>
      <p:sp>
        <p:nvSpPr>
          <p:cNvPr id="47" name="Shape 47"/>
          <p:cNvSpPr txBox="1"/>
          <p:nvPr>
            <p:ph type="title"/>
          </p:nvPr>
        </p:nvSpPr>
        <p:spPr>
          <a:xfrm>
            <a:off x="366712" y="325437"/>
            <a:ext cx="8410500" cy="460500"/>
          </a:xfrm>
          <a:prstGeom prst="rect">
            <a:avLst/>
          </a:prstGeom>
          <a:noFill/>
          <a:ln>
            <a:noFill/>
          </a:ln>
        </p:spPr>
        <p:txBody>
          <a:bodyPr anchorCtr="0" anchor="t" bIns="91425" lIns="91425" rIns="91425" tIns="91425"/>
          <a:lstStyle>
            <a:lvl1pPr lvl="0" rtl="0">
              <a:lnSpc>
                <a:spcPct val="90000"/>
              </a:lnSpc>
              <a:spcBef>
                <a:spcPts val="0"/>
              </a:spcBef>
              <a:defRPr sz="3200">
                <a:solidFill>
                  <a:schemeClr val="dk2"/>
                </a:solidFill>
                <a:latin typeface="Arial"/>
                <a:ea typeface="Arial"/>
                <a:cs typeface="Arial"/>
                <a:sym typeface="Aria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Title and Content">
    <p:spTree>
      <p:nvGrpSpPr>
        <p:cNvPr id="48" name="Shape 48"/>
        <p:cNvGrpSpPr/>
        <p:nvPr/>
      </p:nvGrpSpPr>
      <p:grpSpPr>
        <a:xfrm>
          <a:off x="0" y="0"/>
          <a:ext cx="0" cy="0"/>
          <a:chOff x="0" y="0"/>
          <a:chExt cx="0" cy="0"/>
        </a:xfrm>
      </p:grpSpPr>
      <p:sp>
        <p:nvSpPr>
          <p:cNvPr id="49" name="Shape 49"/>
          <p:cNvSpPr txBox="1"/>
          <p:nvPr>
            <p:ph type="title"/>
          </p:nvPr>
        </p:nvSpPr>
        <p:spPr>
          <a:xfrm>
            <a:off x="366712" y="325437"/>
            <a:ext cx="8410500" cy="460500"/>
          </a:xfrm>
          <a:prstGeom prst="rect">
            <a:avLst/>
          </a:prstGeom>
          <a:noFill/>
          <a:ln>
            <a:noFill/>
          </a:ln>
        </p:spPr>
        <p:txBody>
          <a:bodyPr anchorCtr="0" anchor="t" bIns="91425" lIns="91425" rIns="91425" tIns="91425"/>
          <a:lstStyle>
            <a:lvl1pPr lvl="0" rtl="0">
              <a:lnSpc>
                <a:spcPct val="90000"/>
              </a:lnSpc>
              <a:spcBef>
                <a:spcPts val="0"/>
              </a:spcBef>
              <a:defRPr sz="3200">
                <a:solidFill>
                  <a:schemeClr val="dk2"/>
                </a:solidFill>
                <a:latin typeface="Arial"/>
                <a:ea typeface="Arial"/>
                <a:cs typeface="Arial"/>
                <a:sym typeface="Aria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0" name="Shape 50"/>
          <p:cNvSpPr txBox="1"/>
          <p:nvPr>
            <p:ph idx="1" type="body"/>
          </p:nvPr>
        </p:nvSpPr>
        <p:spPr>
          <a:xfrm>
            <a:off x="366713" y="1074737"/>
            <a:ext cx="8410500" cy="3383100"/>
          </a:xfrm>
          <a:prstGeom prst="rect">
            <a:avLst/>
          </a:prstGeom>
          <a:noFill/>
          <a:ln>
            <a:noFill/>
          </a:ln>
        </p:spPr>
        <p:txBody>
          <a:bodyPr anchorCtr="0" anchor="t" bIns="91425" lIns="91425" rIns="91425" tIns="91425"/>
          <a:lstStyle>
            <a:lvl1pPr lvl="0" rtl="0">
              <a:spcBef>
                <a:spcPts val="1200"/>
              </a:spcBef>
              <a:buClr>
                <a:schemeClr val="accent1"/>
              </a:buClr>
              <a:buFont typeface="Noto Symbol"/>
              <a:buChar char="•"/>
              <a:defRPr sz="2400">
                <a:solidFill>
                  <a:schemeClr val="dk1"/>
                </a:solidFill>
                <a:latin typeface="Arial"/>
                <a:ea typeface="Arial"/>
                <a:cs typeface="Arial"/>
                <a:sym typeface="Arial"/>
              </a:defRPr>
            </a:lvl1pPr>
            <a:lvl2pPr lvl="1" rtl="0">
              <a:spcBef>
                <a:spcPts val="300"/>
              </a:spcBef>
              <a:buClr>
                <a:schemeClr val="accent1"/>
              </a:buClr>
              <a:buFont typeface="Verdana"/>
              <a:buChar char="–"/>
              <a:defRPr sz="2000">
                <a:solidFill>
                  <a:schemeClr val="dk1"/>
                </a:solidFill>
                <a:latin typeface="Arial"/>
                <a:ea typeface="Arial"/>
                <a:cs typeface="Arial"/>
                <a:sym typeface="Arial"/>
              </a:defRPr>
            </a:lvl2pPr>
            <a:lvl3pPr lvl="2" rtl="0">
              <a:spcBef>
                <a:spcPts val="300"/>
              </a:spcBef>
              <a:buClr>
                <a:schemeClr val="accent1"/>
              </a:buClr>
              <a:buFont typeface="Verdana"/>
              <a:buChar char="▪"/>
              <a:defRPr sz="1600">
                <a:solidFill>
                  <a:schemeClr val="dk1"/>
                </a:solidFill>
                <a:latin typeface="Arial"/>
                <a:ea typeface="Arial"/>
                <a:cs typeface="Arial"/>
                <a:sym typeface="Arial"/>
              </a:defRPr>
            </a:lvl3pPr>
            <a:lvl4pPr indent="-211137" lvl="3" marL="1658937" rtl="0">
              <a:spcBef>
                <a:spcPts val="300"/>
              </a:spcBef>
              <a:buClr>
                <a:schemeClr val="accent1"/>
              </a:buClr>
              <a:buFont typeface="Verdana"/>
              <a:buChar char="—"/>
              <a:defRPr sz="1200">
                <a:solidFill>
                  <a:schemeClr val="dk1"/>
                </a:solidFill>
                <a:latin typeface="Arial"/>
                <a:ea typeface="Arial"/>
                <a:cs typeface="Arial"/>
                <a:sym typeface="Arial"/>
              </a:defRPr>
            </a:lvl4pPr>
            <a:lvl5pPr lvl="4" rtl="0">
              <a:spcBef>
                <a:spcPts val="300"/>
              </a:spcBef>
              <a:buClr>
                <a:schemeClr val="accent1"/>
              </a:buClr>
              <a:buFont typeface="Verdana"/>
              <a:buChar char="»"/>
              <a:defRPr sz="1100">
                <a:solidFill>
                  <a:schemeClr val="dk1"/>
                </a:solidFill>
                <a:latin typeface="Arial"/>
                <a:ea typeface="Arial"/>
                <a:cs typeface="Arial"/>
                <a:sym typeface="Arial"/>
              </a:defRPr>
            </a:lvl5pPr>
            <a:lvl6pPr lvl="5" rtl="0">
              <a:spcBef>
                <a:spcPts val="0"/>
              </a:spcBef>
              <a:defRPr sz="2000">
                <a:solidFill>
                  <a:schemeClr val="dk1"/>
                </a:solidFill>
                <a:latin typeface="Arial"/>
                <a:ea typeface="Arial"/>
                <a:cs typeface="Arial"/>
                <a:sym typeface="Arial"/>
              </a:defRPr>
            </a:lvl6pPr>
            <a:lvl7pPr lvl="6" rtl="0">
              <a:spcBef>
                <a:spcPts val="0"/>
              </a:spcBef>
              <a:defRPr sz="2000">
                <a:solidFill>
                  <a:schemeClr val="dk1"/>
                </a:solidFill>
                <a:latin typeface="Arial"/>
                <a:ea typeface="Arial"/>
                <a:cs typeface="Arial"/>
                <a:sym typeface="Arial"/>
              </a:defRPr>
            </a:lvl7pPr>
            <a:lvl8pPr lvl="7" rtl="0">
              <a:spcBef>
                <a:spcPts val="0"/>
              </a:spcBef>
              <a:defRPr sz="2000">
                <a:solidFill>
                  <a:schemeClr val="dk1"/>
                </a:solidFill>
                <a:latin typeface="Arial"/>
                <a:ea typeface="Arial"/>
                <a:cs typeface="Arial"/>
                <a:sym typeface="Arial"/>
              </a:defRPr>
            </a:lvl8pPr>
            <a:lvl9pPr lvl="8" rtl="0">
              <a:spcBef>
                <a:spcPts val="0"/>
              </a:spcBef>
              <a:defRPr sz="2000">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Title with Subtitle and Content">
    <p:spTree>
      <p:nvGrpSpPr>
        <p:cNvPr id="51" name="Shape 51"/>
        <p:cNvGrpSpPr/>
        <p:nvPr/>
      </p:nvGrpSpPr>
      <p:grpSpPr>
        <a:xfrm>
          <a:off x="0" y="0"/>
          <a:ext cx="0" cy="0"/>
          <a:chOff x="0" y="0"/>
          <a:chExt cx="0" cy="0"/>
        </a:xfrm>
      </p:grpSpPr>
      <p:sp>
        <p:nvSpPr>
          <p:cNvPr id="52" name="Shape 52"/>
          <p:cNvSpPr txBox="1"/>
          <p:nvPr>
            <p:ph idx="1" type="body"/>
          </p:nvPr>
        </p:nvSpPr>
        <p:spPr>
          <a:xfrm>
            <a:off x="366712" y="785812"/>
            <a:ext cx="8410500" cy="346199"/>
          </a:xfrm>
          <a:prstGeom prst="rect">
            <a:avLst/>
          </a:prstGeom>
          <a:noFill/>
          <a:ln>
            <a:noFill/>
          </a:ln>
        </p:spPr>
        <p:txBody>
          <a:bodyPr anchorCtr="0" anchor="t" bIns="91425" lIns="91425" rIns="91425" tIns="91425"/>
          <a:lstStyle>
            <a:lvl1pPr indent="0" lvl="0" marL="0" rtl="0">
              <a:spcBef>
                <a:spcPts val="0"/>
              </a:spcBef>
              <a:buClr>
                <a:schemeClr val="dk1"/>
              </a:buClr>
              <a:buFont typeface="Arial"/>
              <a:buNone/>
              <a:defRPr b="0" sz="2000">
                <a:solidFill>
                  <a:schemeClr val="dk1"/>
                </a:solidFill>
                <a:latin typeface="Arial"/>
                <a:ea typeface="Arial"/>
                <a:cs typeface="Arial"/>
                <a:sym typeface="Arial"/>
              </a:defRPr>
            </a:lvl1pPr>
            <a:lvl2pPr indent="0" lvl="1" marL="457200" rtl="0">
              <a:spcBef>
                <a:spcPts val="0"/>
              </a:spcBef>
              <a:buNone/>
              <a:defRPr b="1" sz="2000"/>
            </a:lvl2pPr>
            <a:lvl3pPr indent="0" lvl="2" marL="914400" rtl="0">
              <a:spcBef>
                <a:spcPts val="0"/>
              </a:spcBef>
              <a:buNone/>
              <a:defRPr b="1" sz="1800"/>
            </a:lvl3pPr>
            <a:lvl4pPr indent="0" lvl="3" marL="1371600" rtl="0">
              <a:spcBef>
                <a:spcPts val="0"/>
              </a:spcBef>
              <a:buNone/>
              <a:defRPr b="1" sz="1600"/>
            </a:lvl4pPr>
            <a:lvl5pPr indent="0" lvl="4" marL="1828800" rtl="0">
              <a:spcBef>
                <a:spcPts val="0"/>
              </a:spcBef>
              <a:buNone/>
              <a:defRPr b="1" sz="1600"/>
            </a:lvl5pPr>
            <a:lvl6pPr indent="0" lvl="5" marL="2286000" rtl="0">
              <a:spcBef>
                <a:spcPts val="0"/>
              </a:spcBef>
              <a:buFont typeface="Arial"/>
              <a:buNone/>
              <a:defRPr b="1" sz="1600"/>
            </a:lvl6pPr>
            <a:lvl7pPr indent="0" lvl="6" marL="2743200" rtl="0">
              <a:spcBef>
                <a:spcPts val="0"/>
              </a:spcBef>
              <a:buFont typeface="Arial"/>
              <a:buNone/>
              <a:defRPr b="1" sz="1600"/>
            </a:lvl7pPr>
            <a:lvl8pPr indent="0" lvl="7" marL="3200400" rtl="0">
              <a:spcBef>
                <a:spcPts val="0"/>
              </a:spcBef>
              <a:buFont typeface="Arial"/>
              <a:buNone/>
              <a:defRPr b="1" sz="1600"/>
            </a:lvl8pPr>
            <a:lvl9pPr indent="0" lvl="8" marL="3657600" rtl="0">
              <a:spcBef>
                <a:spcPts val="0"/>
              </a:spcBef>
              <a:buFont typeface="Arial"/>
              <a:buNone/>
              <a:defRPr b="1" sz="1600"/>
            </a:lvl9pPr>
          </a:lstStyle>
          <a:p/>
        </p:txBody>
      </p:sp>
      <p:sp>
        <p:nvSpPr>
          <p:cNvPr id="53" name="Shape 53"/>
          <p:cNvSpPr txBox="1"/>
          <p:nvPr>
            <p:ph type="title"/>
          </p:nvPr>
        </p:nvSpPr>
        <p:spPr>
          <a:xfrm>
            <a:off x="366712" y="325437"/>
            <a:ext cx="8410500" cy="460500"/>
          </a:xfrm>
          <a:prstGeom prst="rect">
            <a:avLst/>
          </a:prstGeom>
          <a:noFill/>
          <a:ln>
            <a:noFill/>
          </a:ln>
        </p:spPr>
        <p:txBody>
          <a:bodyPr anchorCtr="0" anchor="t" bIns="91425" lIns="91425" rIns="91425" tIns="91425"/>
          <a:lstStyle>
            <a:lvl1pPr lvl="0" rtl="0">
              <a:lnSpc>
                <a:spcPct val="90000"/>
              </a:lnSpc>
              <a:spcBef>
                <a:spcPts val="0"/>
              </a:spcBef>
              <a:defRPr sz="3200">
                <a:solidFill>
                  <a:schemeClr val="dk2"/>
                </a:solidFill>
                <a:latin typeface="Arial"/>
                <a:ea typeface="Arial"/>
                <a:cs typeface="Arial"/>
                <a:sym typeface="Aria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4" name="Shape 54"/>
          <p:cNvSpPr txBox="1"/>
          <p:nvPr>
            <p:ph idx="2" type="body"/>
          </p:nvPr>
        </p:nvSpPr>
        <p:spPr>
          <a:xfrm>
            <a:off x="366714" y="1419224"/>
            <a:ext cx="8410500" cy="3038399"/>
          </a:xfrm>
          <a:prstGeom prst="rect">
            <a:avLst/>
          </a:prstGeom>
          <a:noFill/>
          <a:ln>
            <a:noFill/>
          </a:ln>
        </p:spPr>
        <p:txBody>
          <a:bodyPr anchorCtr="0" anchor="t" bIns="91425" lIns="91425" rIns="91425" tIns="91425"/>
          <a:lstStyle>
            <a:lvl1pPr lvl="0" rtl="0">
              <a:spcBef>
                <a:spcPts val="1200"/>
              </a:spcBef>
              <a:buClr>
                <a:schemeClr val="accent1"/>
              </a:buClr>
              <a:buFont typeface="Noto Symbol"/>
              <a:buChar char="•"/>
              <a:defRPr sz="2400">
                <a:solidFill>
                  <a:schemeClr val="dk1"/>
                </a:solidFill>
                <a:latin typeface="Arial"/>
                <a:ea typeface="Arial"/>
                <a:cs typeface="Arial"/>
                <a:sym typeface="Arial"/>
              </a:defRPr>
            </a:lvl1pPr>
            <a:lvl2pPr lvl="1" rtl="0">
              <a:spcBef>
                <a:spcPts val="300"/>
              </a:spcBef>
              <a:buClr>
                <a:schemeClr val="accent1"/>
              </a:buClr>
              <a:buFont typeface="Verdana"/>
              <a:buChar char="–"/>
              <a:defRPr sz="2000">
                <a:solidFill>
                  <a:schemeClr val="dk1"/>
                </a:solidFill>
                <a:latin typeface="Arial"/>
                <a:ea typeface="Arial"/>
                <a:cs typeface="Arial"/>
                <a:sym typeface="Arial"/>
              </a:defRPr>
            </a:lvl2pPr>
            <a:lvl3pPr lvl="2" rtl="0">
              <a:spcBef>
                <a:spcPts val="300"/>
              </a:spcBef>
              <a:buClr>
                <a:schemeClr val="accent1"/>
              </a:buClr>
              <a:buFont typeface="Verdana"/>
              <a:buChar char="▪"/>
              <a:defRPr sz="1600">
                <a:solidFill>
                  <a:schemeClr val="dk1"/>
                </a:solidFill>
                <a:latin typeface="Arial"/>
                <a:ea typeface="Arial"/>
                <a:cs typeface="Arial"/>
                <a:sym typeface="Arial"/>
              </a:defRPr>
            </a:lvl3pPr>
            <a:lvl4pPr indent="-211137" lvl="3" marL="1658937" rtl="0">
              <a:spcBef>
                <a:spcPts val="300"/>
              </a:spcBef>
              <a:buClr>
                <a:schemeClr val="accent1"/>
              </a:buClr>
              <a:buFont typeface="Verdana"/>
              <a:buChar char="—"/>
              <a:defRPr sz="1200">
                <a:solidFill>
                  <a:schemeClr val="dk1"/>
                </a:solidFill>
                <a:latin typeface="Arial"/>
                <a:ea typeface="Arial"/>
                <a:cs typeface="Arial"/>
                <a:sym typeface="Arial"/>
              </a:defRPr>
            </a:lvl4pPr>
            <a:lvl5pPr lvl="4" rtl="0">
              <a:spcBef>
                <a:spcPts val="300"/>
              </a:spcBef>
              <a:buClr>
                <a:schemeClr val="accent1"/>
              </a:buClr>
              <a:buFont typeface="Verdana"/>
              <a:buChar char="»"/>
              <a:defRPr sz="1100">
                <a:solidFill>
                  <a:schemeClr val="dk1"/>
                </a:solidFill>
                <a:latin typeface="Arial"/>
                <a:ea typeface="Arial"/>
                <a:cs typeface="Arial"/>
                <a:sym typeface="Arial"/>
              </a:defRPr>
            </a:lvl5pPr>
            <a:lvl6pPr lvl="5" rtl="0">
              <a:spcBef>
                <a:spcPts val="0"/>
              </a:spcBef>
              <a:defRPr sz="2000">
                <a:solidFill>
                  <a:schemeClr val="dk1"/>
                </a:solidFill>
                <a:latin typeface="Arial"/>
                <a:ea typeface="Arial"/>
                <a:cs typeface="Arial"/>
                <a:sym typeface="Arial"/>
              </a:defRPr>
            </a:lvl6pPr>
            <a:lvl7pPr lvl="6" rtl="0">
              <a:spcBef>
                <a:spcPts val="0"/>
              </a:spcBef>
              <a:defRPr sz="2000">
                <a:solidFill>
                  <a:schemeClr val="dk1"/>
                </a:solidFill>
                <a:latin typeface="Arial"/>
                <a:ea typeface="Arial"/>
                <a:cs typeface="Arial"/>
                <a:sym typeface="Arial"/>
              </a:defRPr>
            </a:lvl7pPr>
            <a:lvl8pPr lvl="7" rtl="0">
              <a:spcBef>
                <a:spcPts val="0"/>
              </a:spcBef>
              <a:defRPr sz="2000">
                <a:solidFill>
                  <a:schemeClr val="dk1"/>
                </a:solidFill>
                <a:latin typeface="Arial"/>
                <a:ea typeface="Arial"/>
                <a:cs typeface="Arial"/>
                <a:sym typeface="Arial"/>
              </a:defRPr>
            </a:lvl8pPr>
            <a:lvl9pPr lvl="8" rtl="0">
              <a:spcBef>
                <a:spcPts val="0"/>
              </a:spcBef>
              <a:defRPr sz="2000">
                <a:solidFill>
                  <a:schemeClr val="dk1"/>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Subtitle only">
    <p:spTree>
      <p:nvGrpSpPr>
        <p:cNvPr id="55" name="Shape 55"/>
        <p:cNvGrpSpPr/>
        <p:nvPr/>
      </p:nvGrpSpPr>
      <p:grpSpPr>
        <a:xfrm>
          <a:off x="0" y="0"/>
          <a:ext cx="0" cy="0"/>
          <a:chOff x="0" y="0"/>
          <a:chExt cx="0" cy="0"/>
        </a:xfrm>
      </p:grpSpPr>
      <p:sp>
        <p:nvSpPr>
          <p:cNvPr id="56" name="Shape 56"/>
          <p:cNvSpPr txBox="1"/>
          <p:nvPr>
            <p:ph idx="1" type="body"/>
          </p:nvPr>
        </p:nvSpPr>
        <p:spPr>
          <a:xfrm>
            <a:off x="366712" y="785812"/>
            <a:ext cx="8410500" cy="346199"/>
          </a:xfrm>
          <a:prstGeom prst="rect">
            <a:avLst/>
          </a:prstGeom>
          <a:noFill/>
          <a:ln>
            <a:noFill/>
          </a:ln>
        </p:spPr>
        <p:txBody>
          <a:bodyPr anchorCtr="0" anchor="t" bIns="91425" lIns="91425" rIns="91425" tIns="91425"/>
          <a:lstStyle>
            <a:lvl1pPr indent="0" lvl="0" marL="0" rtl="0">
              <a:spcBef>
                <a:spcPts val="0"/>
              </a:spcBef>
              <a:buClr>
                <a:schemeClr val="dk1"/>
              </a:buClr>
              <a:buFont typeface="Arial"/>
              <a:buNone/>
              <a:defRPr b="0" sz="2000">
                <a:solidFill>
                  <a:schemeClr val="dk1"/>
                </a:solidFill>
                <a:latin typeface="Arial"/>
                <a:ea typeface="Arial"/>
                <a:cs typeface="Arial"/>
                <a:sym typeface="Arial"/>
              </a:defRPr>
            </a:lvl1pPr>
            <a:lvl2pPr indent="0" lvl="1" marL="457200" rtl="0">
              <a:spcBef>
                <a:spcPts val="0"/>
              </a:spcBef>
              <a:buNone/>
              <a:defRPr b="1" sz="2000"/>
            </a:lvl2pPr>
            <a:lvl3pPr indent="0" lvl="2" marL="914400" rtl="0">
              <a:spcBef>
                <a:spcPts val="0"/>
              </a:spcBef>
              <a:buNone/>
              <a:defRPr b="1" sz="1800"/>
            </a:lvl3pPr>
            <a:lvl4pPr indent="0" lvl="3" marL="1371600" rtl="0">
              <a:spcBef>
                <a:spcPts val="0"/>
              </a:spcBef>
              <a:buNone/>
              <a:defRPr b="1" sz="1600"/>
            </a:lvl4pPr>
            <a:lvl5pPr indent="0" lvl="4" marL="1828800" rtl="0">
              <a:spcBef>
                <a:spcPts val="0"/>
              </a:spcBef>
              <a:buNone/>
              <a:defRPr b="1" sz="1600"/>
            </a:lvl5pPr>
            <a:lvl6pPr indent="0" lvl="5" marL="2286000" rtl="0">
              <a:spcBef>
                <a:spcPts val="0"/>
              </a:spcBef>
              <a:buFont typeface="Arial"/>
              <a:buNone/>
              <a:defRPr b="1" sz="1600"/>
            </a:lvl6pPr>
            <a:lvl7pPr indent="0" lvl="6" marL="2743200" rtl="0">
              <a:spcBef>
                <a:spcPts val="0"/>
              </a:spcBef>
              <a:buFont typeface="Arial"/>
              <a:buNone/>
              <a:defRPr b="1" sz="1600"/>
            </a:lvl7pPr>
            <a:lvl8pPr indent="0" lvl="7" marL="3200400" rtl="0">
              <a:spcBef>
                <a:spcPts val="0"/>
              </a:spcBef>
              <a:buFont typeface="Arial"/>
              <a:buNone/>
              <a:defRPr b="1" sz="1600"/>
            </a:lvl8pPr>
            <a:lvl9pPr indent="0" lvl="8" marL="3657600" rtl="0">
              <a:spcBef>
                <a:spcPts val="0"/>
              </a:spcBef>
              <a:buFont typeface="Arial"/>
              <a:buNone/>
              <a:defRPr b="1" sz="1600"/>
            </a:lvl9pPr>
          </a:lstStyle>
          <a:p/>
        </p:txBody>
      </p:sp>
      <p:sp>
        <p:nvSpPr>
          <p:cNvPr id="57" name="Shape 57"/>
          <p:cNvSpPr txBox="1"/>
          <p:nvPr>
            <p:ph type="title"/>
          </p:nvPr>
        </p:nvSpPr>
        <p:spPr>
          <a:xfrm>
            <a:off x="366712" y="325437"/>
            <a:ext cx="8410500" cy="460500"/>
          </a:xfrm>
          <a:prstGeom prst="rect">
            <a:avLst/>
          </a:prstGeom>
          <a:noFill/>
          <a:ln>
            <a:noFill/>
          </a:ln>
        </p:spPr>
        <p:txBody>
          <a:bodyPr anchorCtr="0" anchor="t" bIns="91425" lIns="91425" rIns="91425" tIns="91425"/>
          <a:lstStyle>
            <a:lvl1pPr lvl="0" rtl="0">
              <a:lnSpc>
                <a:spcPct val="90000"/>
              </a:lnSpc>
              <a:spcBef>
                <a:spcPts val="0"/>
              </a:spcBef>
              <a:defRPr sz="3200">
                <a:solidFill>
                  <a:schemeClr val="dk2"/>
                </a:solidFill>
                <a:latin typeface="Arial"/>
                <a:ea typeface="Arial"/>
                <a:cs typeface="Arial"/>
                <a:sym typeface="Aria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votal Title Slide">
    <p:bg>
      <p:bgPr>
        <a:solidFill>
          <a:schemeClr val="accent1"/>
        </a:solidFill>
      </p:bgPr>
    </p:bg>
    <p:spTree>
      <p:nvGrpSpPr>
        <p:cNvPr id="58" name="Shape 58"/>
        <p:cNvGrpSpPr/>
        <p:nvPr/>
      </p:nvGrpSpPr>
      <p:grpSpPr>
        <a:xfrm>
          <a:off x="0" y="0"/>
          <a:ext cx="0" cy="0"/>
          <a:chOff x="0" y="0"/>
          <a:chExt cx="0" cy="0"/>
        </a:xfrm>
      </p:grpSpPr>
      <p:sp>
        <p:nvSpPr>
          <p:cNvPr id="59" name="Shape 59"/>
          <p:cNvSpPr/>
          <p:nvPr/>
        </p:nvSpPr>
        <p:spPr>
          <a:xfrm>
            <a:off x="0" y="0"/>
            <a:ext cx="9144000" cy="5143500"/>
          </a:xfrm>
          <a:prstGeom prst="rect">
            <a:avLst/>
          </a:prstGeom>
          <a:solidFill>
            <a:srgbClr val="000000"/>
          </a:solidFill>
          <a:ln>
            <a:noFill/>
          </a:ln>
        </p:spPr>
        <p:txBody>
          <a:bodyPr anchorCtr="0" anchor="ctr" bIns="45700" lIns="91425" rIns="91425"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descr="Pivotal_White.png" id="60" name="Shape 60"/>
          <p:cNvPicPr preferRelativeResize="0"/>
          <p:nvPr/>
        </p:nvPicPr>
        <p:blipFill rotWithShape="1">
          <a:blip r:embed="rId2">
            <a:alphaModFix/>
          </a:blip>
          <a:srcRect b="0" l="0" r="0" t="0"/>
          <a:stretch/>
        </p:blipFill>
        <p:spPr>
          <a:xfrm>
            <a:off x="1687232" y="1490695"/>
            <a:ext cx="5842500" cy="19314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
    <p:spTree>
      <p:nvGrpSpPr>
        <p:cNvPr id="61" name="Shape 61"/>
        <p:cNvGrpSpPr/>
        <p:nvPr/>
      </p:nvGrpSpPr>
      <p:grpSpPr>
        <a:xfrm>
          <a:off x="0" y="0"/>
          <a:ext cx="0" cy="0"/>
          <a:chOff x="0" y="0"/>
          <a:chExt cx="0" cy="0"/>
        </a:xfrm>
      </p:grpSpPr>
      <p:sp>
        <p:nvSpPr>
          <p:cNvPr id="62" name="Shape 62"/>
          <p:cNvSpPr/>
          <p:nvPr/>
        </p:nvSpPr>
        <p:spPr>
          <a:xfrm>
            <a:off x="0" y="0"/>
            <a:ext cx="9144000" cy="5143500"/>
          </a:xfrm>
          <a:prstGeom prst="rect">
            <a:avLst/>
          </a:prstGeom>
          <a:solidFill>
            <a:schemeClr val="lt2"/>
          </a:solidFill>
          <a:ln cap="flat" cmpd="sng" w="12700">
            <a:solidFill>
              <a:schemeClr val="lt2"/>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Arial"/>
              <a:ea typeface="Arial"/>
              <a:cs typeface="Arial"/>
              <a:sym typeface="Arial"/>
            </a:endParaRPr>
          </a:p>
        </p:txBody>
      </p:sp>
      <p:sp>
        <p:nvSpPr>
          <p:cNvPr id="63" name="Shape 63"/>
          <p:cNvSpPr txBox="1"/>
          <p:nvPr>
            <p:ph type="ctrTitle"/>
          </p:nvPr>
        </p:nvSpPr>
        <p:spPr>
          <a:xfrm>
            <a:off x="890587" y="1312907"/>
            <a:ext cx="4384200" cy="1006500"/>
          </a:xfrm>
          <a:prstGeom prst="rect">
            <a:avLst/>
          </a:prstGeom>
          <a:noFill/>
          <a:ln>
            <a:noFill/>
          </a:ln>
        </p:spPr>
        <p:txBody>
          <a:bodyPr anchorCtr="0" anchor="b" bIns="91425" lIns="91425" rIns="91425" tIns="91425"/>
          <a:lstStyle>
            <a:lvl1pPr indent="0" lvl="0" marL="0" marR="0" rtl="0" algn="l">
              <a:lnSpc>
                <a:spcPct val="90000"/>
              </a:lnSpc>
              <a:spcBef>
                <a:spcPts val="0"/>
              </a:spcBef>
              <a:buClr>
                <a:srgbClr val="F16F3B"/>
              </a:buClr>
              <a:buFont typeface="Arial"/>
              <a:buNone/>
              <a:defRPr b="1" i="0" sz="3600" u="none" cap="none" strike="noStrike">
                <a:solidFill>
                  <a:srgbClr val="F16F3B"/>
                </a:solidFill>
                <a:latin typeface="Arial"/>
                <a:ea typeface="Arial"/>
                <a:cs typeface="Arial"/>
                <a:sym typeface="Arial"/>
              </a:defRPr>
            </a:lvl1pPr>
            <a:lvl2pPr indent="0" lvl="1" marL="0" marR="0" rtl="0" algn="l">
              <a:spcBef>
                <a:spcPts val="0"/>
              </a:spcBef>
              <a:defRPr/>
            </a:lvl2pPr>
            <a:lvl3pPr indent="0" lvl="2" marL="0" marR="0" rtl="0" algn="l">
              <a:spcBef>
                <a:spcPts val="0"/>
              </a:spcBef>
              <a:defRPr/>
            </a:lvl3pPr>
            <a:lvl4pPr indent="0" lvl="3" marL="0" marR="0" rtl="0" algn="l">
              <a:spcBef>
                <a:spcPts val="0"/>
              </a:spcBef>
              <a:defRPr/>
            </a:lvl4pPr>
            <a:lvl5pPr indent="0" lvl="4" marL="0" marR="0" rtl="0" algn="l">
              <a:spcBef>
                <a:spcPts val="0"/>
              </a:spcBef>
              <a:defRPr/>
            </a:lvl5pPr>
            <a:lvl6pPr indent="0" lvl="5" marL="0" marR="0" rtl="0" algn="l">
              <a:spcBef>
                <a:spcPts val="0"/>
              </a:spcBef>
              <a:defRPr/>
            </a:lvl6pPr>
            <a:lvl7pPr indent="0" lvl="6" marL="0" marR="0" rtl="0" algn="l">
              <a:spcBef>
                <a:spcPts val="0"/>
              </a:spcBef>
              <a:defRPr/>
            </a:lvl7pPr>
            <a:lvl8pPr indent="0" lvl="7" marL="0" marR="0" rtl="0" algn="l">
              <a:spcBef>
                <a:spcPts val="0"/>
              </a:spcBef>
              <a:defRPr/>
            </a:lvl8pPr>
            <a:lvl9pPr indent="0" lvl="8" marL="0" marR="0" rtl="0" algn="l">
              <a:spcBef>
                <a:spcPts val="0"/>
              </a:spcBef>
              <a:defRPr/>
            </a:lvl9pPr>
          </a:lstStyle>
          <a:p/>
        </p:txBody>
      </p:sp>
      <p:sp>
        <p:nvSpPr>
          <p:cNvPr id="64" name="Shape 64"/>
          <p:cNvSpPr txBox="1"/>
          <p:nvPr>
            <p:ph idx="1" type="subTitle"/>
          </p:nvPr>
        </p:nvSpPr>
        <p:spPr>
          <a:xfrm>
            <a:off x="890587" y="2633383"/>
            <a:ext cx="6048300" cy="369300"/>
          </a:xfrm>
          <a:prstGeom prst="rect">
            <a:avLst/>
          </a:prstGeom>
          <a:noFill/>
          <a:ln>
            <a:noFill/>
          </a:ln>
        </p:spPr>
        <p:txBody>
          <a:bodyPr anchorCtr="0" anchor="t" bIns="91425" lIns="91425" rIns="91425" tIns="91425"/>
          <a:lstStyle>
            <a:lvl1pPr indent="0" lvl="0" marL="0" marR="0" rtl="0" algn="l">
              <a:spcBef>
                <a:spcPts val="0"/>
              </a:spcBef>
              <a:buClr>
                <a:srgbClr val="2C95DD"/>
              </a:buClr>
              <a:buFont typeface="Arial"/>
              <a:buNone/>
              <a:defRPr b="0" i="0" sz="2400" u="none" cap="none" strike="noStrike">
                <a:solidFill>
                  <a:schemeClr val="accent2"/>
                </a:solidFill>
                <a:latin typeface="Arial"/>
                <a:ea typeface="Arial"/>
                <a:cs typeface="Arial"/>
                <a:sym typeface="Arial"/>
              </a:defRPr>
            </a:lvl1pPr>
            <a:lvl2pPr indent="0" lvl="1" marL="457200" marR="0" rtl="0" algn="ctr">
              <a:spcBef>
                <a:spcPts val="480"/>
              </a:spcBef>
              <a:buClr>
                <a:srgbClr val="2C95DD"/>
              </a:buClr>
              <a:buFont typeface="Arial"/>
              <a:buNone/>
              <a:defRPr b="0" i="0" sz="2400" u="none" cap="none" strike="noStrike">
                <a:solidFill>
                  <a:srgbClr val="949494"/>
                </a:solidFill>
                <a:latin typeface="Arial"/>
                <a:ea typeface="Arial"/>
                <a:cs typeface="Arial"/>
                <a:sym typeface="Arial"/>
              </a:defRPr>
            </a:lvl2pPr>
            <a:lvl3pPr indent="0" lvl="2" marL="914400" marR="0" rtl="0" algn="ctr">
              <a:spcBef>
                <a:spcPts val="400"/>
              </a:spcBef>
              <a:buClr>
                <a:srgbClr val="2C95DD"/>
              </a:buClr>
              <a:buFont typeface="Arial"/>
              <a:buNone/>
              <a:defRPr b="0" i="0" sz="2000" u="none" cap="none" strike="noStrike">
                <a:solidFill>
                  <a:srgbClr val="949494"/>
                </a:solidFill>
                <a:latin typeface="Arial"/>
                <a:ea typeface="Arial"/>
                <a:cs typeface="Arial"/>
                <a:sym typeface="Arial"/>
              </a:defRPr>
            </a:lvl3pPr>
            <a:lvl4pPr indent="0" lvl="3" marL="1371600" marR="0" rtl="0" algn="ctr">
              <a:spcBef>
                <a:spcPts val="360"/>
              </a:spcBef>
              <a:buClr>
                <a:srgbClr val="2C95DD"/>
              </a:buClr>
              <a:buFont typeface="Arial"/>
              <a:buNone/>
              <a:defRPr b="0" i="0" sz="1800" u="none" cap="none" strike="noStrike">
                <a:solidFill>
                  <a:srgbClr val="949494"/>
                </a:solidFill>
                <a:latin typeface="Arial"/>
                <a:ea typeface="Arial"/>
                <a:cs typeface="Arial"/>
                <a:sym typeface="Arial"/>
              </a:defRPr>
            </a:lvl4pPr>
            <a:lvl5pPr indent="0" lvl="4" marL="1828800" marR="0" rtl="0" algn="ctr">
              <a:spcBef>
                <a:spcPts val="360"/>
              </a:spcBef>
              <a:buClr>
                <a:srgbClr val="2C95DD"/>
              </a:buClr>
              <a:buFont typeface="Arial"/>
              <a:buNone/>
              <a:defRPr b="0" i="0" sz="1800" u="none" cap="none" strike="noStrike">
                <a:solidFill>
                  <a:srgbClr val="949494"/>
                </a:solidFill>
                <a:latin typeface="Arial"/>
                <a:ea typeface="Arial"/>
                <a:cs typeface="Arial"/>
                <a:sym typeface="Arial"/>
              </a:defRPr>
            </a:lvl5pPr>
            <a:lvl6pPr indent="0" lvl="5" marL="2286000" marR="0" rtl="0" algn="ctr">
              <a:spcBef>
                <a:spcPts val="400"/>
              </a:spcBef>
              <a:buClr>
                <a:srgbClr val="949494"/>
              </a:buClr>
              <a:buFont typeface="Arial"/>
              <a:buNone/>
              <a:defRPr b="0" i="0" sz="2000" u="none" cap="none" strike="noStrike">
                <a:solidFill>
                  <a:srgbClr val="949494"/>
                </a:solidFill>
                <a:latin typeface="Arial"/>
                <a:ea typeface="Arial"/>
                <a:cs typeface="Arial"/>
                <a:sym typeface="Arial"/>
              </a:defRPr>
            </a:lvl6pPr>
            <a:lvl7pPr indent="0" lvl="6" marL="2743200" marR="0" rtl="0" algn="ctr">
              <a:spcBef>
                <a:spcPts val="400"/>
              </a:spcBef>
              <a:buClr>
                <a:srgbClr val="949494"/>
              </a:buClr>
              <a:buFont typeface="Arial"/>
              <a:buNone/>
              <a:defRPr b="0" i="0" sz="2000" u="none" cap="none" strike="noStrike">
                <a:solidFill>
                  <a:srgbClr val="949494"/>
                </a:solidFill>
                <a:latin typeface="Arial"/>
                <a:ea typeface="Arial"/>
                <a:cs typeface="Arial"/>
                <a:sym typeface="Arial"/>
              </a:defRPr>
            </a:lvl7pPr>
            <a:lvl8pPr indent="0" lvl="7" marL="3200400" marR="0" rtl="0" algn="ctr">
              <a:spcBef>
                <a:spcPts val="400"/>
              </a:spcBef>
              <a:buClr>
                <a:srgbClr val="949494"/>
              </a:buClr>
              <a:buFont typeface="Arial"/>
              <a:buNone/>
              <a:defRPr b="0" i="0" sz="2000" u="none" cap="none" strike="noStrike">
                <a:solidFill>
                  <a:srgbClr val="949494"/>
                </a:solidFill>
                <a:latin typeface="Arial"/>
                <a:ea typeface="Arial"/>
                <a:cs typeface="Arial"/>
                <a:sym typeface="Arial"/>
              </a:defRPr>
            </a:lvl8pPr>
            <a:lvl9pPr indent="0" lvl="8" marL="3657600" marR="0" rtl="0" algn="ctr">
              <a:spcBef>
                <a:spcPts val="400"/>
              </a:spcBef>
              <a:buClr>
                <a:srgbClr val="949494"/>
              </a:buClr>
              <a:buFont typeface="Arial"/>
              <a:buNone/>
              <a:defRPr b="0" i="0" sz="2000" u="none" cap="none" strike="noStrike">
                <a:solidFill>
                  <a:srgbClr val="949494"/>
                </a:solidFill>
                <a:latin typeface="Arial"/>
                <a:ea typeface="Arial"/>
                <a:cs typeface="Arial"/>
                <a:sym typeface="Arial"/>
              </a:defRPr>
            </a:lvl9pPr>
          </a:lstStyle>
          <a:p/>
        </p:txBody>
      </p:sp>
      <p:sp>
        <p:nvSpPr>
          <p:cNvPr id="65" name="Shape 65"/>
          <p:cNvSpPr txBox="1"/>
          <p:nvPr>
            <p:ph idx="2" type="body"/>
          </p:nvPr>
        </p:nvSpPr>
        <p:spPr>
          <a:xfrm>
            <a:off x="908582" y="3710101"/>
            <a:ext cx="5026500" cy="276900"/>
          </a:xfrm>
          <a:prstGeom prst="rect">
            <a:avLst/>
          </a:prstGeom>
          <a:noFill/>
          <a:ln>
            <a:noFill/>
          </a:ln>
        </p:spPr>
        <p:txBody>
          <a:bodyPr anchorCtr="0" anchor="t" bIns="91425" lIns="91425" rIns="91425" tIns="91425"/>
          <a:lstStyle>
            <a:lvl1pPr lvl="0" rtl="0">
              <a:spcBef>
                <a:spcPts val="0"/>
              </a:spcBef>
              <a:buClr>
                <a:srgbClr val="7F7F7F"/>
              </a:buClr>
              <a:buFont typeface="Arial"/>
              <a:buNone/>
              <a:defRPr b="0" i="0" sz="1800" u="none" cap="none" strike="noStrike">
                <a:solidFill>
                  <a:srgbClr val="7F7F7F"/>
                </a:solidFill>
                <a:latin typeface="Arial"/>
                <a:ea typeface="Arial"/>
                <a:cs typeface="Arial"/>
                <a:sym typeface="Arial"/>
              </a:defRPr>
            </a:lvl1pPr>
            <a:lvl2pPr lvl="1" rtl="0">
              <a:spcBef>
                <a:spcPts val="0"/>
              </a:spcBef>
              <a:defRPr sz="2400">
                <a:solidFill>
                  <a:schemeClr val="dk1"/>
                </a:solidFill>
              </a:defRPr>
            </a:lvl2pPr>
            <a:lvl3pPr lvl="2" rtl="0">
              <a:spcBef>
                <a:spcPts val="0"/>
              </a:spcBef>
              <a:defRPr sz="2000">
                <a:solidFill>
                  <a:schemeClr val="dk1"/>
                </a:solidFill>
              </a:defRPr>
            </a:lvl3pPr>
            <a:lvl4pPr lvl="3" rtl="0">
              <a:spcBef>
                <a:spcPts val="0"/>
              </a:spcBef>
              <a:defRPr sz="1800">
                <a:solidFill>
                  <a:schemeClr val="dk1"/>
                </a:solidFill>
              </a:defRPr>
            </a:lvl4pPr>
            <a:lvl5pPr lvl="4" rtl="0">
              <a:spcBef>
                <a:spcPts val="0"/>
              </a:spcBef>
              <a:defRPr sz="1800">
                <a:solidFill>
                  <a:schemeClr val="dk1"/>
                </a:solidFill>
              </a:defRPr>
            </a:lvl5pPr>
            <a:lvl6pPr lvl="5" rtl="0">
              <a:spcBef>
                <a:spcPts val="0"/>
              </a:spcBef>
              <a:defRPr sz="2000">
                <a:solidFill>
                  <a:schemeClr val="dk1"/>
                </a:solidFill>
                <a:latin typeface="Arial"/>
                <a:ea typeface="Arial"/>
                <a:cs typeface="Arial"/>
                <a:sym typeface="Arial"/>
              </a:defRPr>
            </a:lvl6pPr>
            <a:lvl7pPr lvl="6" rtl="0">
              <a:spcBef>
                <a:spcPts val="0"/>
              </a:spcBef>
              <a:defRPr sz="2000">
                <a:solidFill>
                  <a:schemeClr val="dk1"/>
                </a:solidFill>
                <a:latin typeface="Arial"/>
                <a:ea typeface="Arial"/>
                <a:cs typeface="Arial"/>
                <a:sym typeface="Arial"/>
              </a:defRPr>
            </a:lvl7pPr>
            <a:lvl8pPr lvl="7" rtl="0">
              <a:spcBef>
                <a:spcPts val="0"/>
              </a:spcBef>
              <a:defRPr sz="2000">
                <a:solidFill>
                  <a:schemeClr val="dk1"/>
                </a:solidFill>
                <a:latin typeface="Arial"/>
                <a:ea typeface="Arial"/>
                <a:cs typeface="Arial"/>
                <a:sym typeface="Arial"/>
              </a:defRPr>
            </a:lvl8pPr>
            <a:lvl9pPr lvl="8" rtl="0">
              <a:spcBef>
                <a:spcPts val="0"/>
              </a:spcBef>
              <a:defRPr sz="2000">
                <a:solidFill>
                  <a:schemeClr val="dk1"/>
                </a:solidFill>
                <a:latin typeface="Arial"/>
                <a:ea typeface="Arial"/>
                <a:cs typeface="Arial"/>
                <a:sym typeface="Arial"/>
              </a:defRPr>
            </a:lvl9pPr>
          </a:lstStyle>
          <a:p/>
        </p:txBody>
      </p:sp>
      <p:sp>
        <p:nvSpPr>
          <p:cNvPr id="66" name="Shape 66"/>
          <p:cNvSpPr/>
          <p:nvPr/>
        </p:nvSpPr>
        <p:spPr>
          <a:xfrm>
            <a:off x="0" y="4629150"/>
            <a:ext cx="9144000" cy="385800"/>
          </a:xfrm>
          <a:prstGeom prst="rect">
            <a:avLst/>
          </a:prstGeom>
          <a:solidFill>
            <a:srgbClr val="00786E"/>
          </a:solidFill>
          <a:ln>
            <a:noFill/>
          </a:ln>
        </p:spPr>
        <p:txBody>
          <a:bodyPr anchorCtr="0" anchor="ctr" bIns="45700" lIns="91425" rIns="91425" tIns="45700">
            <a:noAutofit/>
          </a:bodyPr>
          <a:lstStyle/>
          <a:p>
            <a:pPr indent="0" lvl="0" marL="0" marR="0" rtl="0" algn="l">
              <a:spcBef>
                <a:spcPts val="0"/>
              </a:spcBef>
              <a:buNone/>
            </a:pPr>
            <a:r>
              <a:t/>
            </a:r>
            <a:endParaRPr b="0" i="0" sz="1800" u="none" cap="none" strike="noStrike">
              <a:solidFill>
                <a:schemeClr val="lt1"/>
              </a:solidFill>
              <a:latin typeface="Arial"/>
              <a:ea typeface="Arial"/>
              <a:cs typeface="Arial"/>
              <a:sym typeface="Arial"/>
            </a:endParaRPr>
          </a:p>
        </p:txBody>
      </p:sp>
      <p:sp>
        <p:nvSpPr>
          <p:cNvPr id="67" name="Shape 67"/>
          <p:cNvSpPr txBox="1"/>
          <p:nvPr/>
        </p:nvSpPr>
        <p:spPr>
          <a:xfrm flipH="1">
            <a:off x="8553450" y="5021496"/>
            <a:ext cx="533400" cy="123000"/>
          </a:xfrm>
          <a:prstGeom prst="rect">
            <a:avLst/>
          </a:prstGeom>
          <a:noFill/>
          <a:ln>
            <a:noFill/>
          </a:ln>
        </p:spPr>
        <p:txBody>
          <a:bodyPr anchorCtr="0" anchor="t" bIns="0" lIns="0" rIns="0" tIns="0">
            <a:noAutofit/>
          </a:bodyPr>
          <a:lstStyle/>
          <a:p>
            <a:pPr indent="0" lvl="0" marL="0" marR="0" rtl="0" algn="r">
              <a:lnSpc>
                <a:spcPct val="100000"/>
              </a:lnSpc>
              <a:spcBef>
                <a:spcPts val="0"/>
              </a:spcBef>
              <a:spcAft>
                <a:spcPts val="0"/>
              </a:spcAft>
              <a:buClr>
                <a:srgbClr val="7F7F7F"/>
              </a:buClr>
              <a:buSzPct val="25000"/>
              <a:buFont typeface="Arial"/>
              <a:buNone/>
            </a:pPr>
            <a:fld id="{00000000-1234-1234-1234-123412341234}" type="slidenum">
              <a:rPr b="0" i="0" lang="en-US" sz="800" u="none" cap="none" strike="noStrike">
                <a:solidFill>
                  <a:srgbClr val="7F7F7F"/>
                </a:solidFill>
                <a:latin typeface="Arial"/>
                <a:ea typeface="Arial"/>
                <a:cs typeface="Arial"/>
                <a:sym typeface="Arial"/>
              </a:rPr>
              <a:t>‹#›</a:t>
            </a:fld>
          </a:p>
        </p:txBody>
      </p:sp>
      <p:sp>
        <p:nvSpPr>
          <p:cNvPr id="68" name="Shape 68"/>
          <p:cNvSpPr txBox="1"/>
          <p:nvPr/>
        </p:nvSpPr>
        <p:spPr>
          <a:xfrm>
            <a:off x="366712" y="5018448"/>
            <a:ext cx="2274900" cy="99900"/>
          </a:xfrm>
          <a:prstGeom prst="rect">
            <a:avLst/>
          </a:prstGeom>
          <a:noFill/>
          <a:ln>
            <a:noFill/>
          </a:ln>
        </p:spPr>
        <p:txBody>
          <a:bodyPr anchorCtr="0" anchor="t" bIns="0" lIns="0" rIns="0" tIns="0">
            <a:noAutofit/>
          </a:bodyPr>
          <a:lstStyle/>
          <a:p>
            <a:pPr indent="0" lvl="0" marL="0" marR="0" rtl="0" algn="l">
              <a:spcBef>
                <a:spcPts val="0"/>
              </a:spcBef>
              <a:buSzPct val="25000"/>
              <a:buNone/>
            </a:pPr>
            <a:r>
              <a:rPr b="0" i="0" lang="en-US" sz="650" u="none" cap="none" strike="noStrike">
                <a:solidFill>
                  <a:srgbClr val="7F7F7F"/>
                </a:solidFill>
                <a:latin typeface="Arial"/>
                <a:ea typeface="Arial"/>
                <a:cs typeface="Arial"/>
                <a:sym typeface="Arial"/>
              </a:rPr>
              <a:t>© 201</a:t>
            </a:r>
            <a:r>
              <a:rPr lang="en-US" sz="650">
                <a:solidFill>
                  <a:srgbClr val="7F7F7F"/>
                </a:solidFill>
              </a:rPr>
              <a:t>6</a:t>
            </a:r>
            <a:r>
              <a:rPr b="0" i="0" lang="en-US" sz="650" u="none" cap="none" strike="noStrike">
                <a:solidFill>
                  <a:srgbClr val="7F7F7F"/>
                </a:solidFill>
                <a:latin typeface="Arial"/>
                <a:ea typeface="Arial"/>
                <a:cs typeface="Arial"/>
                <a:sym typeface="Arial"/>
              </a:rPr>
              <a:t> Pivotal Software, Inc.  All rights reserved.</a:t>
            </a:r>
          </a:p>
        </p:txBody>
      </p:sp>
      <p:pic>
        <p:nvPicPr>
          <p:cNvPr descr="Pivotal_White.png" id="69" name="Shape 69"/>
          <p:cNvPicPr preferRelativeResize="0"/>
          <p:nvPr/>
        </p:nvPicPr>
        <p:blipFill rotWithShape="1">
          <a:blip r:embed="rId2">
            <a:alphaModFix/>
          </a:blip>
          <a:srcRect b="0" l="0" r="0" t="0"/>
          <a:stretch/>
        </p:blipFill>
        <p:spPr>
          <a:xfrm>
            <a:off x="7926754" y="4642512"/>
            <a:ext cx="997200" cy="3297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ivider">
    <p:spTree>
      <p:nvGrpSpPr>
        <p:cNvPr id="70" name="Shape 70"/>
        <p:cNvGrpSpPr/>
        <p:nvPr/>
      </p:nvGrpSpPr>
      <p:grpSpPr>
        <a:xfrm>
          <a:off x="0" y="0"/>
          <a:ext cx="0" cy="0"/>
          <a:chOff x="0" y="0"/>
          <a:chExt cx="0" cy="0"/>
        </a:xfrm>
      </p:grpSpPr>
      <p:sp>
        <p:nvSpPr>
          <p:cNvPr id="71" name="Shape 71"/>
          <p:cNvSpPr/>
          <p:nvPr/>
        </p:nvSpPr>
        <p:spPr>
          <a:xfrm>
            <a:off x="0" y="0"/>
            <a:ext cx="9144000" cy="5143500"/>
          </a:xfrm>
          <a:prstGeom prst="rect">
            <a:avLst/>
          </a:prstGeom>
          <a:solidFill>
            <a:srgbClr val="000000"/>
          </a:solidFill>
          <a:ln cap="flat" cmpd="sng" w="12700">
            <a:solidFill>
              <a:schemeClr val="lt2"/>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Arial"/>
              <a:ea typeface="Arial"/>
              <a:cs typeface="Arial"/>
              <a:sym typeface="Arial"/>
            </a:endParaRPr>
          </a:p>
        </p:txBody>
      </p:sp>
      <p:sp>
        <p:nvSpPr>
          <p:cNvPr id="72" name="Shape 72"/>
          <p:cNvSpPr/>
          <p:nvPr/>
        </p:nvSpPr>
        <p:spPr>
          <a:xfrm>
            <a:off x="0" y="4629150"/>
            <a:ext cx="9144000" cy="385800"/>
          </a:xfrm>
          <a:prstGeom prst="rect">
            <a:avLst/>
          </a:prstGeom>
          <a:solidFill>
            <a:srgbClr val="00685D"/>
          </a:solidFill>
          <a:ln>
            <a:noFill/>
          </a:ln>
        </p:spPr>
        <p:txBody>
          <a:bodyPr anchorCtr="0" anchor="ctr" bIns="45700" lIns="91425" rIns="91425" tIns="45700">
            <a:noAutofit/>
          </a:bodyPr>
          <a:lstStyle/>
          <a:p>
            <a:pPr indent="0" lvl="0" marL="0" marR="0" rtl="0" algn="l">
              <a:spcBef>
                <a:spcPts val="0"/>
              </a:spcBef>
              <a:buNone/>
            </a:pPr>
            <a:r>
              <a:t/>
            </a:r>
            <a:endParaRPr b="0" i="0" sz="1800" u="none" cap="none" strike="noStrike">
              <a:solidFill>
                <a:schemeClr val="lt1"/>
              </a:solidFill>
              <a:latin typeface="Arial"/>
              <a:ea typeface="Arial"/>
              <a:cs typeface="Arial"/>
              <a:sym typeface="Arial"/>
            </a:endParaRPr>
          </a:p>
        </p:txBody>
      </p:sp>
      <p:sp>
        <p:nvSpPr>
          <p:cNvPr id="73" name="Shape 73"/>
          <p:cNvSpPr txBox="1"/>
          <p:nvPr/>
        </p:nvSpPr>
        <p:spPr>
          <a:xfrm flipH="1">
            <a:off x="8553450" y="5021496"/>
            <a:ext cx="533400" cy="123000"/>
          </a:xfrm>
          <a:prstGeom prst="rect">
            <a:avLst/>
          </a:prstGeom>
          <a:noFill/>
          <a:ln>
            <a:noFill/>
          </a:ln>
        </p:spPr>
        <p:txBody>
          <a:bodyPr anchorCtr="0" anchor="t" bIns="0" lIns="0" rIns="0" tIns="0">
            <a:noAutofit/>
          </a:bodyPr>
          <a:lstStyle/>
          <a:p>
            <a:pPr indent="0" lvl="0" marL="0" marR="0" rtl="0" algn="r">
              <a:lnSpc>
                <a:spcPct val="100000"/>
              </a:lnSpc>
              <a:spcBef>
                <a:spcPts val="0"/>
              </a:spcBef>
              <a:spcAft>
                <a:spcPts val="0"/>
              </a:spcAft>
              <a:buClr>
                <a:srgbClr val="7F7F7F"/>
              </a:buClr>
              <a:buSzPct val="25000"/>
              <a:buFont typeface="Arial"/>
              <a:buNone/>
            </a:pPr>
            <a:fld id="{00000000-1234-1234-1234-123412341234}" type="slidenum">
              <a:rPr b="0" i="0" lang="en-US" sz="800" u="none" cap="none" strike="noStrike">
                <a:solidFill>
                  <a:srgbClr val="7F7F7F"/>
                </a:solidFill>
                <a:latin typeface="Arial"/>
                <a:ea typeface="Arial"/>
                <a:cs typeface="Arial"/>
                <a:sym typeface="Arial"/>
              </a:rPr>
              <a:t>‹#›</a:t>
            </a:fld>
          </a:p>
        </p:txBody>
      </p:sp>
      <p:sp>
        <p:nvSpPr>
          <p:cNvPr id="74" name="Shape 74"/>
          <p:cNvSpPr txBox="1"/>
          <p:nvPr/>
        </p:nvSpPr>
        <p:spPr>
          <a:xfrm>
            <a:off x="366712" y="5018448"/>
            <a:ext cx="2274900" cy="99900"/>
          </a:xfrm>
          <a:prstGeom prst="rect">
            <a:avLst/>
          </a:prstGeom>
          <a:noFill/>
          <a:ln>
            <a:noFill/>
          </a:ln>
        </p:spPr>
        <p:txBody>
          <a:bodyPr anchorCtr="0" anchor="t" bIns="0" lIns="0" rIns="0" tIns="0">
            <a:noAutofit/>
          </a:bodyPr>
          <a:lstStyle/>
          <a:p>
            <a:pPr indent="0" lvl="0" marL="0" marR="0" rtl="0" algn="l">
              <a:spcBef>
                <a:spcPts val="0"/>
              </a:spcBef>
              <a:buSzPct val="25000"/>
              <a:buNone/>
            </a:pPr>
            <a:r>
              <a:rPr b="0" i="0" lang="en-US" sz="650" u="none" cap="none" strike="noStrike">
                <a:solidFill>
                  <a:srgbClr val="7F7F7F"/>
                </a:solidFill>
                <a:latin typeface="Arial"/>
                <a:ea typeface="Arial"/>
                <a:cs typeface="Arial"/>
                <a:sym typeface="Arial"/>
              </a:rPr>
              <a:t>© 201</a:t>
            </a:r>
            <a:r>
              <a:rPr lang="en-US" sz="650">
                <a:solidFill>
                  <a:srgbClr val="7F7F7F"/>
                </a:solidFill>
              </a:rPr>
              <a:t>6</a:t>
            </a:r>
            <a:r>
              <a:rPr b="0" i="0" lang="en-US" sz="650" u="none" cap="none" strike="noStrike">
                <a:solidFill>
                  <a:srgbClr val="7F7F7F"/>
                </a:solidFill>
                <a:latin typeface="Arial"/>
                <a:ea typeface="Arial"/>
                <a:cs typeface="Arial"/>
                <a:sym typeface="Arial"/>
              </a:rPr>
              <a:t> Pivotal Software, Inc.  All rights reserved.</a:t>
            </a:r>
          </a:p>
        </p:txBody>
      </p:sp>
      <p:sp>
        <p:nvSpPr>
          <p:cNvPr id="75" name="Shape 75"/>
          <p:cNvSpPr txBox="1"/>
          <p:nvPr>
            <p:ph type="ctrTitle"/>
          </p:nvPr>
        </p:nvSpPr>
        <p:spPr>
          <a:xfrm>
            <a:off x="1017587" y="1739930"/>
            <a:ext cx="6048300" cy="620700"/>
          </a:xfrm>
          <a:prstGeom prst="rect">
            <a:avLst/>
          </a:prstGeom>
          <a:noFill/>
          <a:ln>
            <a:noFill/>
          </a:ln>
        </p:spPr>
        <p:txBody>
          <a:bodyPr anchorCtr="0" anchor="b" bIns="91425" lIns="91425" rIns="91425" tIns="91425"/>
          <a:lstStyle>
            <a:lvl1pPr indent="0" lvl="0" marL="0" marR="0" rtl="0" algn="l">
              <a:lnSpc>
                <a:spcPct val="90000"/>
              </a:lnSpc>
              <a:spcBef>
                <a:spcPts val="0"/>
              </a:spcBef>
              <a:buClr>
                <a:schemeClr val="accent3"/>
              </a:buClr>
              <a:buFont typeface="Arial"/>
              <a:buNone/>
              <a:defRPr b="0" i="0" sz="4400" u="none" cap="none" strike="noStrike">
                <a:solidFill>
                  <a:schemeClr val="accent3"/>
                </a:solidFill>
                <a:latin typeface="Arial"/>
                <a:ea typeface="Arial"/>
                <a:cs typeface="Arial"/>
                <a:sym typeface="Arial"/>
              </a:defRPr>
            </a:lvl1pPr>
            <a:lvl2pPr indent="0" lvl="1" marL="0" marR="0" rtl="0" algn="l">
              <a:spcBef>
                <a:spcPts val="0"/>
              </a:spcBef>
              <a:defRPr/>
            </a:lvl2pPr>
            <a:lvl3pPr indent="0" lvl="2" marL="0" marR="0" rtl="0" algn="l">
              <a:spcBef>
                <a:spcPts val="0"/>
              </a:spcBef>
              <a:defRPr/>
            </a:lvl3pPr>
            <a:lvl4pPr indent="0" lvl="3" marL="0" marR="0" rtl="0" algn="l">
              <a:spcBef>
                <a:spcPts val="0"/>
              </a:spcBef>
              <a:defRPr/>
            </a:lvl4pPr>
            <a:lvl5pPr indent="0" lvl="4" marL="0" marR="0" rtl="0" algn="l">
              <a:spcBef>
                <a:spcPts val="0"/>
              </a:spcBef>
              <a:defRPr/>
            </a:lvl5pPr>
            <a:lvl6pPr indent="0" lvl="5" marL="0" marR="0" rtl="0" algn="l">
              <a:spcBef>
                <a:spcPts val="0"/>
              </a:spcBef>
              <a:defRPr/>
            </a:lvl6pPr>
            <a:lvl7pPr indent="0" lvl="6" marL="0" marR="0" rtl="0" algn="l">
              <a:spcBef>
                <a:spcPts val="0"/>
              </a:spcBef>
              <a:defRPr/>
            </a:lvl7pPr>
            <a:lvl8pPr indent="0" lvl="7" marL="0" marR="0" rtl="0" algn="l">
              <a:spcBef>
                <a:spcPts val="0"/>
              </a:spcBef>
              <a:defRPr/>
            </a:lvl8pPr>
            <a:lvl9pPr indent="0" lvl="8" marL="0" marR="0" rtl="0" algn="l">
              <a:spcBef>
                <a:spcPts val="0"/>
              </a:spcBef>
              <a:defRPr/>
            </a:lvl9pPr>
          </a:lstStyle>
          <a:p/>
        </p:txBody>
      </p:sp>
      <p:sp>
        <p:nvSpPr>
          <p:cNvPr id="76" name="Shape 76"/>
          <p:cNvSpPr txBox="1"/>
          <p:nvPr>
            <p:ph idx="1" type="body"/>
          </p:nvPr>
        </p:nvSpPr>
        <p:spPr>
          <a:xfrm>
            <a:off x="1026053" y="2447127"/>
            <a:ext cx="6048300" cy="562800"/>
          </a:xfrm>
          <a:prstGeom prst="rect">
            <a:avLst/>
          </a:prstGeom>
          <a:noFill/>
          <a:ln>
            <a:noFill/>
          </a:ln>
        </p:spPr>
        <p:txBody>
          <a:bodyPr anchorCtr="0" anchor="t" bIns="91425" lIns="91425" rIns="91425" tIns="91425"/>
          <a:lstStyle>
            <a:lvl1pPr lvl="0" rtl="0">
              <a:spcBef>
                <a:spcPts val="1200"/>
              </a:spcBef>
              <a:buClr>
                <a:srgbClr val="1C7B70"/>
              </a:buClr>
              <a:buFont typeface="Arial"/>
              <a:buNone/>
              <a:defRPr sz="2800">
                <a:solidFill>
                  <a:schemeClr val="accent2"/>
                </a:solidFill>
                <a:latin typeface="Arial"/>
                <a:ea typeface="Arial"/>
                <a:cs typeface="Arial"/>
                <a:sym typeface="Arial"/>
              </a:defRPr>
            </a:lvl1pPr>
            <a:lvl2pPr lvl="1" rtl="0">
              <a:spcBef>
                <a:spcPts val="300"/>
              </a:spcBef>
              <a:buClr>
                <a:srgbClr val="1C7B70"/>
              </a:buClr>
              <a:buFont typeface="Arial"/>
              <a:buNone/>
              <a:defRPr sz="2000">
                <a:solidFill>
                  <a:schemeClr val="lt2"/>
                </a:solidFill>
                <a:latin typeface="Arial"/>
                <a:ea typeface="Arial"/>
                <a:cs typeface="Arial"/>
                <a:sym typeface="Arial"/>
              </a:defRPr>
            </a:lvl2pPr>
            <a:lvl3pPr lvl="2" rtl="0">
              <a:spcBef>
                <a:spcPts val="0"/>
              </a:spcBef>
              <a:defRPr sz="2000">
                <a:solidFill>
                  <a:schemeClr val="dk1"/>
                </a:solidFill>
              </a:defRPr>
            </a:lvl3pPr>
            <a:lvl4pPr lvl="3" rtl="0">
              <a:spcBef>
                <a:spcPts val="0"/>
              </a:spcBef>
              <a:defRPr sz="1800">
                <a:solidFill>
                  <a:schemeClr val="dk1"/>
                </a:solidFill>
              </a:defRPr>
            </a:lvl4pPr>
            <a:lvl5pPr lvl="4" rtl="0">
              <a:spcBef>
                <a:spcPts val="0"/>
              </a:spcBef>
              <a:defRPr sz="1800">
                <a:solidFill>
                  <a:schemeClr val="dk1"/>
                </a:solidFill>
              </a:defRPr>
            </a:lvl5pPr>
            <a:lvl6pPr lvl="5" rtl="0">
              <a:spcBef>
                <a:spcPts val="0"/>
              </a:spcBef>
              <a:defRPr sz="2000">
                <a:solidFill>
                  <a:schemeClr val="dk1"/>
                </a:solidFill>
                <a:latin typeface="Arial"/>
                <a:ea typeface="Arial"/>
                <a:cs typeface="Arial"/>
                <a:sym typeface="Arial"/>
              </a:defRPr>
            </a:lvl6pPr>
            <a:lvl7pPr lvl="6" rtl="0">
              <a:spcBef>
                <a:spcPts val="0"/>
              </a:spcBef>
              <a:defRPr sz="2000">
                <a:solidFill>
                  <a:schemeClr val="dk1"/>
                </a:solidFill>
                <a:latin typeface="Arial"/>
                <a:ea typeface="Arial"/>
                <a:cs typeface="Arial"/>
                <a:sym typeface="Arial"/>
              </a:defRPr>
            </a:lvl7pPr>
            <a:lvl8pPr lvl="7" rtl="0">
              <a:spcBef>
                <a:spcPts val="0"/>
              </a:spcBef>
              <a:defRPr sz="2000">
                <a:solidFill>
                  <a:schemeClr val="dk1"/>
                </a:solidFill>
                <a:latin typeface="Arial"/>
                <a:ea typeface="Arial"/>
                <a:cs typeface="Arial"/>
                <a:sym typeface="Arial"/>
              </a:defRPr>
            </a:lvl8pPr>
            <a:lvl9pPr lvl="8" rtl="0">
              <a:spcBef>
                <a:spcPts val="0"/>
              </a:spcBef>
              <a:defRPr sz="2000">
                <a:solidFill>
                  <a:schemeClr val="dk1"/>
                </a:solidFill>
                <a:latin typeface="Arial"/>
                <a:ea typeface="Arial"/>
                <a:cs typeface="Arial"/>
                <a:sym typeface="Arial"/>
              </a:defRPr>
            </a:lvl9pPr>
          </a:lstStyle>
          <a:p/>
        </p:txBody>
      </p:sp>
      <p:pic>
        <p:nvPicPr>
          <p:cNvPr descr="Pivotal_Logo_white.png" id="77" name="Shape 77"/>
          <p:cNvPicPr preferRelativeResize="0"/>
          <p:nvPr/>
        </p:nvPicPr>
        <p:blipFill rotWithShape="1">
          <a:blip r:embed="rId2">
            <a:alphaModFix/>
          </a:blip>
          <a:srcRect b="0" l="0" r="0" t="0"/>
          <a:stretch/>
        </p:blipFill>
        <p:spPr>
          <a:xfrm>
            <a:off x="7941732" y="4713966"/>
            <a:ext cx="957300" cy="2196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ivider 1">
    <p:spTree>
      <p:nvGrpSpPr>
        <p:cNvPr id="78" name="Shape 78"/>
        <p:cNvGrpSpPr/>
        <p:nvPr/>
      </p:nvGrpSpPr>
      <p:grpSpPr>
        <a:xfrm>
          <a:off x="0" y="0"/>
          <a:ext cx="0" cy="0"/>
          <a:chOff x="0" y="0"/>
          <a:chExt cx="0" cy="0"/>
        </a:xfrm>
      </p:grpSpPr>
      <p:sp>
        <p:nvSpPr>
          <p:cNvPr id="79" name="Shape 79"/>
          <p:cNvSpPr/>
          <p:nvPr/>
        </p:nvSpPr>
        <p:spPr>
          <a:xfrm>
            <a:off x="0" y="0"/>
            <a:ext cx="9144000" cy="2168400"/>
          </a:xfrm>
          <a:prstGeom prst="rect">
            <a:avLst/>
          </a:prstGeom>
          <a:gradFill>
            <a:gsLst>
              <a:gs pos="0">
                <a:schemeClr val="lt1"/>
              </a:gs>
              <a:gs pos="100000">
                <a:srgbClr val="BFBFBF">
                  <a:alpha val="60784"/>
                </a:srgbClr>
              </a:gs>
            </a:gsLst>
            <a:lin ang="16200038"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dk1"/>
              </a:solidFill>
              <a:latin typeface="Arial"/>
              <a:ea typeface="Arial"/>
              <a:cs typeface="Arial"/>
              <a:sym typeface="Arial"/>
            </a:endParaRPr>
          </a:p>
        </p:txBody>
      </p:sp>
      <p:sp>
        <p:nvSpPr>
          <p:cNvPr id="80" name="Shape 80"/>
          <p:cNvSpPr txBox="1"/>
          <p:nvPr>
            <p:ph type="ctrTitle"/>
          </p:nvPr>
        </p:nvSpPr>
        <p:spPr>
          <a:xfrm>
            <a:off x="2728911" y="1006879"/>
            <a:ext cx="6048299" cy="1218900"/>
          </a:xfrm>
          <a:prstGeom prst="rect">
            <a:avLst/>
          </a:prstGeom>
          <a:noFill/>
          <a:ln>
            <a:noFill/>
          </a:ln>
        </p:spPr>
        <p:txBody>
          <a:bodyPr anchorCtr="0" anchor="b" bIns="91425" lIns="91425" rIns="91425" tIns="91425"/>
          <a:lstStyle>
            <a:lvl1pPr indent="0" lvl="0" marL="0" marR="0" rtl="0" algn="l">
              <a:lnSpc>
                <a:spcPct val="90000"/>
              </a:lnSpc>
              <a:spcBef>
                <a:spcPts val="0"/>
              </a:spcBef>
              <a:buClr>
                <a:schemeClr val="dk2"/>
              </a:buClr>
              <a:buFont typeface="Arial"/>
              <a:buNone/>
              <a:defRPr b="0" i="0" sz="4400" u="none" cap="none" strike="noStrike">
                <a:solidFill>
                  <a:schemeClr val="dk2"/>
                </a:solidFill>
                <a:latin typeface="Arial"/>
                <a:ea typeface="Arial"/>
                <a:cs typeface="Arial"/>
                <a:sym typeface="Arial"/>
              </a:defRPr>
            </a:lvl1pPr>
            <a:lvl2pPr indent="0" lvl="1" marL="0" marR="0" rtl="0" algn="l">
              <a:spcBef>
                <a:spcPts val="0"/>
              </a:spcBef>
              <a:defRPr/>
            </a:lvl2pPr>
            <a:lvl3pPr indent="0" lvl="2" marL="0" marR="0" rtl="0" algn="l">
              <a:spcBef>
                <a:spcPts val="0"/>
              </a:spcBef>
              <a:defRPr/>
            </a:lvl3pPr>
            <a:lvl4pPr indent="0" lvl="3" marL="0" marR="0" rtl="0" algn="l">
              <a:spcBef>
                <a:spcPts val="0"/>
              </a:spcBef>
              <a:defRPr/>
            </a:lvl4pPr>
            <a:lvl5pPr indent="0" lvl="4" marL="0" marR="0" rtl="0" algn="l">
              <a:spcBef>
                <a:spcPts val="0"/>
              </a:spcBef>
              <a:defRPr/>
            </a:lvl5pPr>
            <a:lvl6pPr indent="0" lvl="5" marL="0" marR="0" rtl="0" algn="l">
              <a:spcBef>
                <a:spcPts val="0"/>
              </a:spcBef>
              <a:defRPr/>
            </a:lvl6pPr>
            <a:lvl7pPr indent="0" lvl="6" marL="0" marR="0" rtl="0" algn="l">
              <a:spcBef>
                <a:spcPts val="0"/>
              </a:spcBef>
              <a:defRPr/>
            </a:lvl7pPr>
            <a:lvl8pPr indent="0" lvl="7" marL="0" marR="0" rtl="0" algn="l">
              <a:spcBef>
                <a:spcPts val="0"/>
              </a:spcBef>
              <a:defRPr/>
            </a:lvl8pPr>
            <a:lvl9pPr indent="0" lvl="8" marL="0" marR="0" rtl="0" algn="l">
              <a:spcBef>
                <a:spcPts val="0"/>
              </a:spcBef>
              <a:defRPr/>
            </a:lvl9pPr>
          </a:lstStyle>
          <a:p/>
        </p:txBody>
      </p:sp>
      <p:sp>
        <p:nvSpPr>
          <p:cNvPr id="81" name="Shape 81"/>
          <p:cNvSpPr txBox="1"/>
          <p:nvPr>
            <p:ph idx="1" type="subTitle"/>
          </p:nvPr>
        </p:nvSpPr>
        <p:spPr>
          <a:xfrm>
            <a:off x="2728913" y="2455863"/>
            <a:ext cx="6048299" cy="1901700"/>
          </a:xfrm>
          <a:prstGeom prst="rect">
            <a:avLst/>
          </a:prstGeom>
          <a:noFill/>
          <a:ln>
            <a:noFill/>
          </a:ln>
        </p:spPr>
        <p:txBody>
          <a:bodyPr anchorCtr="0" anchor="t" bIns="91425" lIns="91425" rIns="91425" tIns="91425"/>
          <a:lstStyle>
            <a:lvl1pPr indent="0" lvl="0" marL="0" marR="0" rtl="0" algn="l">
              <a:spcBef>
                <a:spcPts val="600"/>
              </a:spcBef>
              <a:buClr>
                <a:srgbClr val="2C95DD"/>
              </a:buClr>
              <a:buFont typeface="Arial"/>
              <a:buNone/>
              <a:defRPr b="0" i="0" sz="2800" u="none" cap="none" strike="noStrike">
                <a:solidFill>
                  <a:schemeClr val="dk1"/>
                </a:solidFill>
                <a:latin typeface="Arial"/>
                <a:ea typeface="Arial"/>
                <a:cs typeface="Arial"/>
                <a:sym typeface="Arial"/>
              </a:defRPr>
            </a:lvl1pPr>
            <a:lvl2pPr indent="0" lvl="1" marL="457200" marR="0" rtl="0" algn="ctr">
              <a:spcBef>
                <a:spcPts val="480"/>
              </a:spcBef>
              <a:buClr>
                <a:srgbClr val="2C95DD"/>
              </a:buClr>
              <a:buFont typeface="Arial"/>
              <a:buNone/>
              <a:defRPr b="0" i="0" sz="2400" u="none" cap="none" strike="noStrike">
                <a:solidFill>
                  <a:srgbClr val="949494"/>
                </a:solidFill>
                <a:latin typeface="Arial"/>
                <a:ea typeface="Arial"/>
                <a:cs typeface="Arial"/>
                <a:sym typeface="Arial"/>
              </a:defRPr>
            </a:lvl2pPr>
            <a:lvl3pPr indent="0" lvl="2" marL="914400" marR="0" rtl="0" algn="ctr">
              <a:spcBef>
                <a:spcPts val="400"/>
              </a:spcBef>
              <a:buClr>
                <a:srgbClr val="2C95DD"/>
              </a:buClr>
              <a:buFont typeface="Arial"/>
              <a:buNone/>
              <a:defRPr b="0" i="0" sz="2000" u="none" cap="none" strike="noStrike">
                <a:solidFill>
                  <a:srgbClr val="949494"/>
                </a:solidFill>
                <a:latin typeface="Arial"/>
                <a:ea typeface="Arial"/>
                <a:cs typeface="Arial"/>
                <a:sym typeface="Arial"/>
              </a:defRPr>
            </a:lvl3pPr>
            <a:lvl4pPr indent="0" lvl="3" marL="1371600" marR="0" rtl="0" algn="ctr">
              <a:spcBef>
                <a:spcPts val="360"/>
              </a:spcBef>
              <a:buClr>
                <a:srgbClr val="2C95DD"/>
              </a:buClr>
              <a:buFont typeface="Arial"/>
              <a:buNone/>
              <a:defRPr b="0" i="0" sz="1800" u="none" cap="none" strike="noStrike">
                <a:solidFill>
                  <a:srgbClr val="949494"/>
                </a:solidFill>
                <a:latin typeface="Arial"/>
                <a:ea typeface="Arial"/>
                <a:cs typeface="Arial"/>
                <a:sym typeface="Arial"/>
              </a:defRPr>
            </a:lvl4pPr>
            <a:lvl5pPr indent="0" lvl="4" marL="1828800" marR="0" rtl="0" algn="ctr">
              <a:spcBef>
                <a:spcPts val="360"/>
              </a:spcBef>
              <a:buClr>
                <a:srgbClr val="2C95DD"/>
              </a:buClr>
              <a:buFont typeface="Arial"/>
              <a:buNone/>
              <a:defRPr b="0" i="0" sz="1800" u="none" cap="none" strike="noStrike">
                <a:solidFill>
                  <a:srgbClr val="949494"/>
                </a:solidFill>
                <a:latin typeface="Arial"/>
                <a:ea typeface="Arial"/>
                <a:cs typeface="Arial"/>
                <a:sym typeface="Arial"/>
              </a:defRPr>
            </a:lvl5pPr>
            <a:lvl6pPr indent="0" lvl="5" marL="2286000" marR="0" rtl="0" algn="ctr">
              <a:spcBef>
                <a:spcPts val="400"/>
              </a:spcBef>
              <a:buClr>
                <a:srgbClr val="949494"/>
              </a:buClr>
              <a:buFont typeface="Arial"/>
              <a:buNone/>
              <a:defRPr b="0" i="0" sz="2000" u="none" cap="none" strike="noStrike">
                <a:solidFill>
                  <a:srgbClr val="949494"/>
                </a:solidFill>
                <a:latin typeface="Arial"/>
                <a:ea typeface="Arial"/>
                <a:cs typeface="Arial"/>
                <a:sym typeface="Arial"/>
              </a:defRPr>
            </a:lvl6pPr>
            <a:lvl7pPr indent="0" lvl="6" marL="2743200" marR="0" rtl="0" algn="ctr">
              <a:spcBef>
                <a:spcPts val="400"/>
              </a:spcBef>
              <a:buClr>
                <a:srgbClr val="949494"/>
              </a:buClr>
              <a:buFont typeface="Arial"/>
              <a:buNone/>
              <a:defRPr b="0" i="0" sz="2000" u="none" cap="none" strike="noStrike">
                <a:solidFill>
                  <a:srgbClr val="949494"/>
                </a:solidFill>
                <a:latin typeface="Arial"/>
                <a:ea typeface="Arial"/>
                <a:cs typeface="Arial"/>
                <a:sym typeface="Arial"/>
              </a:defRPr>
            </a:lvl7pPr>
            <a:lvl8pPr indent="0" lvl="7" marL="3200400" marR="0" rtl="0" algn="ctr">
              <a:spcBef>
                <a:spcPts val="400"/>
              </a:spcBef>
              <a:buClr>
                <a:srgbClr val="949494"/>
              </a:buClr>
              <a:buFont typeface="Arial"/>
              <a:buNone/>
              <a:defRPr b="0" i="0" sz="2000" u="none" cap="none" strike="noStrike">
                <a:solidFill>
                  <a:srgbClr val="949494"/>
                </a:solidFill>
                <a:latin typeface="Arial"/>
                <a:ea typeface="Arial"/>
                <a:cs typeface="Arial"/>
                <a:sym typeface="Arial"/>
              </a:defRPr>
            </a:lvl8pPr>
            <a:lvl9pPr indent="0" lvl="8" marL="3657600" marR="0" rtl="0" algn="ctr">
              <a:spcBef>
                <a:spcPts val="400"/>
              </a:spcBef>
              <a:buClr>
                <a:srgbClr val="949494"/>
              </a:buClr>
              <a:buFont typeface="Arial"/>
              <a:buNone/>
              <a:defRPr b="0" i="0" sz="2000" u="none" cap="none" strike="noStrike">
                <a:solidFill>
                  <a:srgbClr val="949494"/>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ivider 3 -Large Text">
    <p:spTree>
      <p:nvGrpSpPr>
        <p:cNvPr id="82" name="Shape 82"/>
        <p:cNvGrpSpPr/>
        <p:nvPr/>
      </p:nvGrpSpPr>
      <p:grpSpPr>
        <a:xfrm>
          <a:off x="0" y="0"/>
          <a:ext cx="0" cy="0"/>
          <a:chOff x="0" y="0"/>
          <a:chExt cx="0" cy="0"/>
        </a:xfrm>
      </p:grpSpPr>
      <p:sp>
        <p:nvSpPr>
          <p:cNvPr id="83" name="Shape 83"/>
          <p:cNvSpPr/>
          <p:nvPr/>
        </p:nvSpPr>
        <p:spPr>
          <a:xfrm>
            <a:off x="0" y="0"/>
            <a:ext cx="9144000" cy="5143500"/>
          </a:xfrm>
          <a:prstGeom prst="rect">
            <a:avLst/>
          </a:prstGeom>
          <a:solidFill>
            <a:srgbClr val="000000"/>
          </a:solidFill>
          <a:ln cap="flat" cmpd="sng" w="12700">
            <a:solidFill>
              <a:schemeClr val="lt2"/>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Arial"/>
              <a:ea typeface="Arial"/>
              <a:cs typeface="Arial"/>
              <a:sym typeface="Arial"/>
            </a:endParaRPr>
          </a:p>
        </p:txBody>
      </p:sp>
      <p:sp>
        <p:nvSpPr>
          <p:cNvPr id="84" name="Shape 84"/>
          <p:cNvSpPr/>
          <p:nvPr/>
        </p:nvSpPr>
        <p:spPr>
          <a:xfrm>
            <a:off x="0" y="4629150"/>
            <a:ext cx="9144000" cy="385800"/>
          </a:xfrm>
          <a:prstGeom prst="rect">
            <a:avLst/>
          </a:prstGeom>
          <a:solidFill>
            <a:srgbClr val="00786E"/>
          </a:solidFill>
          <a:ln>
            <a:noFill/>
          </a:ln>
        </p:spPr>
        <p:txBody>
          <a:bodyPr anchorCtr="0" anchor="ctr" bIns="45700" lIns="91425" rIns="91425" tIns="45700">
            <a:noAutofit/>
          </a:bodyPr>
          <a:lstStyle/>
          <a:p>
            <a:pPr indent="0" lvl="0" marL="0" marR="0" rtl="0" algn="l">
              <a:spcBef>
                <a:spcPts val="0"/>
              </a:spcBef>
              <a:buNone/>
            </a:pPr>
            <a:r>
              <a:t/>
            </a:r>
            <a:endParaRPr b="0" i="0" sz="1800" u="none" cap="none" strike="noStrike">
              <a:solidFill>
                <a:schemeClr val="lt1"/>
              </a:solidFill>
              <a:latin typeface="Arial"/>
              <a:ea typeface="Arial"/>
              <a:cs typeface="Arial"/>
              <a:sym typeface="Arial"/>
            </a:endParaRPr>
          </a:p>
        </p:txBody>
      </p:sp>
      <p:sp>
        <p:nvSpPr>
          <p:cNvPr id="85" name="Shape 85"/>
          <p:cNvSpPr txBox="1"/>
          <p:nvPr/>
        </p:nvSpPr>
        <p:spPr>
          <a:xfrm flipH="1">
            <a:off x="8553450" y="5021496"/>
            <a:ext cx="533400" cy="123000"/>
          </a:xfrm>
          <a:prstGeom prst="rect">
            <a:avLst/>
          </a:prstGeom>
          <a:noFill/>
          <a:ln>
            <a:noFill/>
          </a:ln>
        </p:spPr>
        <p:txBody>
          <a:bodyPr anchorCtr="0" anchor="t" bIns="0" lIns="0" rIns="0" tIns="0">
            <a:noAutofit/>
          </a:bodyPr>
          <a:lstStyle/>
          <a:p>
            <a:pPr indent="0" lvl="0" marL="0" marR="0" rtl="0" algn="r">
              <a:lnSpc>
                <a:spcPct val="100000"/>
              </a:lnSpc>
              <a:spcBef>
                <a:spcPts val="0"/>
              </a:spcBef>
              <a:spcAft>
                <a:spcPts val="0"/>
              </a:spcAft>
              <a:buClr>
                <a:srgbClr val="7F7F7F"/>
              </a:buClr>
              <a:buSzPct val="25000"/>
              <a:buFont typeface="Arial"/>
              <a:buNone/>
            </a:pPr>
            <a:fld id="{00000000-1234-1234-1234-123412341234}" type="slidenum">
              <a:rPr b="0" i="0" lang="en-US" sz="800" u="none" cap="none" strike="noStrike">
                <a:solidFill>
                  <a:srgbClr val="7F7F7F"/>
                </a:solidFill>
                <a:latin typeface="Arial"/>
                <a:ea typeface="Arial"/>
                <a:cs typeface="Arial"/>
                <a:sym typeface="Arial"/>
              </a:rPr>
              <a:t>‹#›</a:t>
            </a:fld>
          </a:p>
        </p:txBody>
      </p:sp>
      <p:sp>
        <p:nvSpPr>
          <p:cNvPr id="86" name="Shape 86"/>
          <p:cNvSpPr txBox="1"/>
          <p:nvPr/>
        </p:nvSpPr>
        <p:spPr>
          <a:xfrm>
            <a:off x="366712" y="5018448"/>
            <a:ext cx="2274900" cy="99900"/>
          </a:xfrm>
          <a:prstGeom prst="rect">
            <a:avLst/>
          </a:prstGeom>
          <a:noFill/>
          <a:ln>
            <a:noFill/>
          </a:ln>
        </p:spPr>
        <p:txBody>
          <a:bodyPr anchorCtr="0" anchor="t" bIns="0" lIns="0" rIns="0" tIns="0">
            <a:noAutofit/>
          </a:bodyPr>
          <a:lstStyle/>
          <a:p>
            <a:pPr indent="0" lvl="0" marL="0" marR="0" rtl="0" algn="l">
              <a:spcBef>
                <a:spcPts val="0"/>
              </a:spcBef>
              <a:buSzPct val="25000"/>
              <a:buNone/>
            </a:pPr>
            <a:r>
              <a:rPr b="0" i="0" lang="en-US" sz="650" u="none" cap="none" strike="noStrike">
                <a:solidFill>
                  <a:srgbClr val="7F7F7F"/>
                </a:solidFill>
                <a:latin typeface="Arial"/>
                <a:ea typeface="Arial"/>
                <a:cs typeface="Arial"/>
                <a:sym typeface="Arial"/>
              </a:rPr>
              <a:t>© 201</a:t>
            </a:r>
            <a:r>
              <a:rPr lang="en-US" sz="650">
                <a:solidFill>
                  <a:srgbClr val="7F7F7F"/>
                </a:solidFill>
              </a:rPr>
              <a:t>6</a:t>
            </a:r>
            <a:r>
              <a:rPr b="0" i="0" lang="en-US" sz="650" u="none" cap="none" strike="noStrike">
                <a:solidFill>
                  <a:srgbClr val="7F7F7F"/>
                </a:solidFill>
                <a:latin typeface="Arial"/>
                <a:ea typeface="Arial"/>
                <a:cs typeface="Arial"/>
                <a:sym typeface="Arial"/>
              </a:rPr>
              <a:t> Pivotal Software, Inc.  All rights reserved.</a:t>
            </a:r>
          </a:p>
        </p:txBody>
      </p:sp>
      <p:sp>
        <p:nvSpPr>
          <p:cNvPr id="87" name="Shape 87"/>
          <p:cNvSpPr txBox="1"/>
          <p:nvPr>
            <p:ph type="ctrTitle"/>
          </p:nvPr>
        </p:nvSpPr>
        <p:spPr>
          <a:xfrm>
            <a:off x="670454" y="1674283"/>
            <a:ext cx="6048299" cy="1354200"/>
          </a:xfrm>
          <a:prstGeom prst="rect">
            <a:avLst/>
          </a:prstGeom>
          <a:noFill/>
          <a:ln>
            <a:noFill/>
          </a:ln>
          <a:effectLst>
            <a:reflection blurRad="0" dir="5400000" dist="12700" endA="0" endPos="75000" fadeDir="5400012" kx="0" rotWithShape="0" algn="bl" stA="50000" stPos="0" sy="-100000" ky="0"/>
          </a:effectLst>
        </p:spPr>
        <p:txBody>
          <a:bodyPr anchorCtr="0" anchor="b" bIns="91425" lIns="91425" rIns="91425" tIns="91425"/>
          <a:lstStyle>
            <a:lvl1pPr indent="0" lvl="0" marL="0" marR="0" rtl="0" algn="l">
              <a:lnSpc>
                <a:spcPct val="90000"/>
              </a:lnSpc>
              <a:spcBef>
                <a:spcPts val="0"/>
              </a:spcBef>
              <a:buClr>
                <a:schemeClr val="dk2"/>
              </a:buClr>
              <a:buFont typeface="Arial"/>
              <a:buNone/>
              <a:defRPr b="0" i="0" sz="9600" u="none" cap="none" strike="noStrike">
                <a:solidFill>
                  <a:schemeClr val="dk2"/>
                </a:solidFill>
                <a:latin typeface="Arial"/>
                <a:ea typeface="Arial"/>
                <a:cs typeface="Arial"/>
                <a:sym typeface="Arial"/>
              </a:defRPr>
            </a:lvl1pPr>
            <a:lvl2pPr indent="0" lvl="1" marL="0" marR="0" rtl="0" algn="l">
              <a:spcBef>
                <a:spcPts val="0"/>
              </a:spcBef>
              <a:defRPr/>
            </a:lvl2pPr>
            <a:lvl3pPr indent="0" lvl="2" marL="0" marR="0" rtl="0" algn="l">
              <a:spcBef>
                <a:spcPts val="0"/>
              </a:spcBef>
              <a:defRPr/>
            </a:lvl3pPr>
            <a:lvl4pPr indent="0" lvl="3" marL="0" marR="0" rtl="0" algn="l">
              <a:spcBef>
                <a:spcPts val="0"/>
              </a:spcBef>
              <a:defRPr/>
            </a:lvl4pPr>
            <a:lvl5pPr indent="0" lvl="4" marL="0" marR="0" rtl="0" algn="l">
              <a:spcBef>
                <a:spcPts val="0"/>
              </a:spcBef>
              <a:defRPr/>
            </a:lvl5pPr>
            <a:lvl6pPr indent="0" lvl="5" marL="0" marR="0" rtl="0" algn="l">
              <a:spcBef>
                <a:spcPts val="0"/>
              </a:spcBef>
              <a:defRPr/>
            </a:lvl6pPr>
            <a:lvl7pPr indent="0" lvl="6" marL="0" marR="0" rtl="0" algn="l">
              <a:spcBef>
                <a:spcPts val="0"/>
              </a:spcBef>
              <a:defRPr/>
            </a:lvl7pPr>
            <a:lvl8pPr indent="0" lvl="7" marL="0" marR="0" rtl="0" algn="l">
              <a:spcBef>
                <a:spcPts val="0"/>
              </a:spcBef>
              <a:defRPr/>
            </a:lvl8pPr>
            <a:lvl9pPr indent="0" lvl="8" marL="0" marR="0" rtl="0" algn="l">
              <a:spcBef>
                <a:spcPts val="0"/>
              </a:spcBef>
              <a:defRPr/>
            </a:lvl9pPr>
          </a:lstStyle>
          <a:p/>
        </p:txBody>
      </p:sp>
      <p:pic>
        <p:nvPicPr>
          <p:cNvPr descr="Pivotal_White.png" id="88" name="Shape 88"/>
          <p:cNvPicPr preferRelativeResize="0"/>
          <p:nvPr/>
        </p:nvPicPr>
        <p:blipFill rotWithShape="1">
          <a:blip r:embed="rId2">
            <a:alphaModFix/>
          </a:blip>
          <a:srcRect b="0" l="0" r="0" t="0"/>
          <a:stretch/>
        </p:blipFill>
        <p:spPr>
          <a:xfrm>
            <a:off x="7926754" y="4642512"/>
            <a:ext cx="997200" cy="3297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4_Blank">
    <p:bg>
      <p:bgPr>
        <a:solidFill>
          <a:schemeClr val="lt1"/>
        </a:solidFill>
      </p:bgPr>
    </p:bg>
    <p:spTree>
      <p:nvGrpSpPr>
        <p:cNvPr id="14" name="Shape 14"/>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Content, graphic area on left">
    <p:spTree>
      <p:nvGrpSpPr>
        <p:cNvPr id="89" name="Shape 89"/>
        <p:cNvGrpSpPr/>
        <p:nvPr/>
      </p:nvGrpSpPr>
      <p:grpSpPr>
        <a:xfrm>
          <a:off x="0" y="0"/>
          <a:ext cx="0" cy="0"/>
          <a:chOff x="0" y="0"/>
          <a:chExt cx="0" cy="0"/>
        </a:xfrm>
      </p:grpSpPr>
      <p:sp>
        <p:nvSpPr>
          <p:cNvPr id="90" name="Shape 90"/>
          <p:cNvSpPr/>
          <p:nvPr>
            <p:ph idx="2" type="pic"/>
          </p:nvPr>
        </p:nvSpPr>
        <p:spPr>
          <a:xfrm>
            <a:off x="366713" y="1074737"/>
            <a:ext cx="2073300" cy="3383100"/>
          </a:xfrm>
          <a:prstGeom prst="rect">
            <a:avLst/>
          </a:prstGeom>
          <a:noFill/>
          <a:ln>
            <a:noFill/>
          </a:ln>
        </p:spPr>
      </p:sp>
      <p:sp>
        <p:nvSpPr>
          <p:cNvPr id="91" name="Shape 91"/>
          <p:cNvSpPr txBox="1"/>
          <p:nvPr>
            <p:ph type="title"/>
          </p:nvPr>
        </p:nvSpPr>
        <p:spPr>
          <a:xfrm>
            <a:off x="366712" y="325437"/>
            <a:ext cx="8410500" cy="460500"/>
          </a:xfrm>
          <a:prstGeom prst="rect">
            <a:avLst/>
          </a:prstGeom>
          <a:noFill/>
          <a:ln>
            <a:noFill/>
          </a:ln>
        </p:spPr>
        <p:txBody>
          <a:bodyPr anchorCtr="0" anchor="t" bIns="91425" lIns="91425" rIns="91425" tIns="91425"/>
          <a:lstStyle>
            <a:lvl1pPr lvl="0" rtl="0">
              <a:lnSpc>
                <a:spcPct val="90000"/>
              </a:lnSpc>
              <a:spcBef>
                <a:spcPts val="0"/>
              </a:spcBef>
              <a:defRPr sz="3200">
                <a:solidFill>
                  <a:schemeClr val="dk2"/>
                </a:solidFill>
                <a:latin typeface="Arial"/>
                <a:ea typeface="Arial"/>
                <a:cs typeface="Arial"/>
                <a:sym typeface="Aria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2" name="Shape 92"/>
          <p:cNvSpPr txBox="1"/>
          <p:nvPr>
            <p:ph idx="1" type="body"/>
          </p:nvPr>
        </p:nvSpPr>
        <p:spPr>
          <a:xfrm>
            <a:off x="2728913" y="1074737"/>
            <a:ext cx="6048299" cy="3383100"/>
          </a:xfrm>
          <a:prstGeom prst="rect">
            <a:avLst/>
          </a:prstGeom>
          <a:noFill/>
          <a:ln>
            <a:noFill/>
          </a:ln>
        </p:spPr>
        <p:txBody>
          <a:bodyPr anchorCtr="0" anchor="t" bIns="91425" lIns="91425" rIns="91425" tIns="91425"/>
          <a:lstStyle>
            <a:lvl1pPr lvl="0" rtl="0">
              <a:spcBef>
                <a:spcPts val="1200"/>
              </a:spcBef>
              <a:buClr>
                <a:schemeClr val="accent1"/>
              </a:buClr>
              <a:buFont typeface="Noto Symbol"/>
              <a:buChar char="•"/>
              <a:defRPr sz="2400">
                <a:solidFill>
                  <a:schemeClr val="dk1"/>
                </a:solidFill>
                <a:latin typeface="Arial"/>
                <a:ea typeface="Arial"/>
                <a:cs typeface="Arial"/>
                <a:sym typeface="Arial"/>
              </a:defRPr>
            </a:lvl1pPr>
            <a:lvl2pPr lvl="1" rtl="0">
              <a:spcBef>
                <a:spcPts val="300"/>
              </a:spcBef>
              <a:buClr>
                <a:schemeClr val="accent1"/>
              </a:buClr>
              <a:buFont typeface="Verdana"/>
              <a:buChar char="–"/>
              <a:defRPr sz="2000">
                <a:solidFill>
                  <a:schemeClr val="dk1"/>
                </a:solidFill>
                <a:latin typeface="Arial"/>
                <a:ea typeface="Arial"/>
                <a:cs typeface="Arial"/>
                <a:sym typeface="Arial"/>
              </a:defRPr>
            </a:lvl2pPr>
            <a:lvl3pPr lvl="2" rtl="0">
              <a:spcBef>
                <a:spcPts val="300"/>
              </a:spcBef>
              <a:buClr>
                <a:schemeClr val="accent1"/>
              </a:buClr>
              <a:buFont typeface="Verdana"/>
              <a:buChar char="▪"/>
              <a:defRPr sz="1600">
                <a:solidFill>
                  <a:schemeClr val="dk1"/>
                </a:solidFill>
                <a:latin typeface="Arial"/>
                <a:ea typeface="Arial"/>
                <a:cs typeface="Arial"/>
                <a:sym typeface="Arial"/>
              </a:defRPr>
            </a:lvl3pPr>
            <a:lvl4pPr indent="-211137" lvl="3" marL="1658937" rtl="0">
              <a:spcBef>
                <a:spcPts val="300"/>
              </a:spcBef>
              <a:buClr>
                <a:schemeClr val="accent1"/>
              </a:buClr>
              <a:buFont typeface="Verdana"/>
              <a:buChar char="—"/>
              <a:defRPr sz="1200">
                <a:solidFill>
                  <a:schemeClr val="dk1"/>
                </a:solidFill>
                <a:latin typeface="Arial"/>
                <a:ea typeface="Arial"/>
                <a:cs typeface="Arial"/>
                <a:sym typeface="Arial"/>
              </a:defRPr>
            </a:lvl4pPr>
            <a:lvl5pPr lvl="4" rtl="0">
              <a:spcBef>
                <a:spcPts val="300"/>
              </a:spcBef>
              <a:buClr>
                <a:schemeClr val="accent1"/>
              </a:buClr>
              <a:buFont typeface="Verdana"/>
              <a:buChar char="»"/>
              <a:defRPr sz="1100">
                <a:solidFill>
                  <a:schemeClr val="dk1"/>
                </a:solidFill>
                <a:latin typeface="Arial"/>
                <a:ea typeface="Arial"/>
                <a:cs typeface="Arial"/>
                <a:sym typeface="Arial"/>
              </a:defRPr>
            </a:lvl5pPr>
            <a:lvl6pPr lvl="5" rtl="0">
              <a:spcBef>
                <a:spcPts val="0"/>
              </a:spcBef>
              <a:defRPr sz="2000">
                <a:solidFill>
                  <a:schemeClr val="dk1"/>
                </a:solidFill>
                <a:latin typeface="Arial"/>
                <a:ea typeface="Arial"/>
                <a:cs typeface="Arial"/>
                <a:sym typeface="Arial"/>
              </a:defRPr>
            </a:lvl6pPr>
            <a:lvl7pPr lvl="6" rtl="0">
              <a:spcBef>
                <a:spcPts val="0"/>
              </a:spcBef>
              <a:defRPr sz="2000">
                <a:solidFill>
                  <a:schemeClr val="dk1"/>
                </a:solidFill>
                <a:latin typeface="Arial"/>
                <a:ea typeface="Arial"/>
                <a:cs typeface="Arial"/>
                <a:sym typeface="Arial"/>
              </a:defRPr>
            </a:lvl7pPr>
            <a:lvl8pPr lvl="7" rtl="0">
              <a:spcBef>
                <a:spcPts val="0"/>
              </a:spcBef>
              <a:defRPr sz="2000">
                <a:solidFill>
                  <a:schemeClr val="dk1"/>
                </a:solidFill>
                <a:latin typeface="Arial"/>
                <a:ea typeface="Arial"/>
                <a:cs typeface="Arial"/>
                <a:sym typeface="Arial"/>
              </a:defRPr>
            </a:lvl8pPr>
            <a:lvl9pPr lvl="8" rtl="0">
              <a:spcBef>
                <a:spcPts val="0"/>
              </a:spcBef>
              <a:defRPr sz="2000">
                <a:solidFill>
                  <a:schemeClr val="dk1"/>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ubtitle, and Content with graphic area at left">
    <p:spTree>
      <p:nvGrpSpPr>
        <p:cNvPr id="93" name="Shape 93"/>
        <p:cNvGrpSpPr/>
        <p:nvPr/>
      </p:nvGrpSpPr>
      <p:grpSpPr>
        <a:xfrm>
          <a:off x="0" y="0"/>
          <a:ext cx="0" cy="0"/>
          <a:chOff x="0" y="0"/>
          <a:chExt cx="0" cy="0"/>
        </a:xfrm>
      </p:grpSpPr>
      <p:sp>
        <p:nvSpPr>
          <p:cNvPr id="94" name="Shape 94"/>
          <p:cNvSpPr/>
          <p:nvPr>
            <p:ph idx="2" type="pic"/>
          </p:nvPr>
        </p:nvSpPr>
        <p:spPr>
          <a:xfrm>
            <a:off x="366713" y="1419225"/>
            <a:ext cx="2073300" cy="3038400"/>
          </a:xfrm>
          <a:prstGeom prst="rect">
            <a:avLst/>
          </a:prstGeom>
          <a:noFill/>
          <a:ln>
            <a:noFill/>
          </a:ln>
        </p:spPr>
      </p:sp>
      <p:sp>
        <p:nvSpPr>
          <p:cNvPr id="95" name="Shape 95"/>
          <p:cNvSpPr txBox="1"/>
          <p:nvPr>
            <p:ph type="title"/>
          </p:nvPr>
        </p:nvSpPr>
        <p:spPr>
          <a:xfrm>
            <a:off x="366712" y="325437"/>
            <a:ext cx="8410500" cy="460500"/>
          </a:xfrm>
          <a:prstGeom prst="rect">
            <a:avLst/>
          </a:prstGeom>
          <a:noFill/>
          <a:ln>
            <a:noFill/>
          </a:ln>
        </p:spPr>
        <p:txBody>
          <a:bodyPr anchorCtr="0" anchor="t" bIns="91425" lIns="91425" rIns="91425" tIns="91425"/>
          <a:lstStyle>
            <a:lvl1pPr lvl="0" rtl="0">
              <a:lnSpc>
                <a:spcPct val="90000"/>
              </a:lnSpc>
              <a:spcBef>
                <a:spcPts val="0"/>
              </a:spcBef>
              <a:defRPr sz="3200">
                <a:solidFill>
                  <a:schemeClr val="dk2"/>
                </a:solidFill>
                <a:latin typeface="Arial"/>
                <a:ea typeface="Arial"/>
                <a:cs typeface="Arial"/>
                <a:sym typeface="Aria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6" name="Shape 96"/>
          <p:cNvSpPr txBox="1"/>
          <p:nvPr>
            <p:ph idx="1" type="body"/>
          </p:nvPr>
        </p:nvSpPr>
        <p:spPr>
          <a:xfrm>
            <a:off x="366712" y="785812"/>
            <a:ext cx="8410500" cy="346199"/>
          </a:xfrm>
          <a:prstGeom prst="rect">
            <a:avLst/>
          </a:prstGeom>
          <a:noFill/>
          <a:ln>
            <a:noFill/>
          </a:ln>
        </p:spPr>
        <p:txBody>
          <a:bodyPr anchorCtr="0" anchor="t" bIns="91425" lIns="91425" rIns="91425" tIns="91425"/>
          <a:lstStyle>
            <a:lvl1pPr indent="0" lvl="0" marL="0" rtl="0">
              <a:spcBef>
                <a:spcPts val="0"/>
              </a:spcBef>
              <a:buClr>
                <a:schemeClr val="dk1"/>
              </a:buClr>
              <a:buFont typeface="Arial"/>
              <a:buNone/>
              <a:defRPr b="0" sz="2000">
                <a:solidFill>
                  <a:schemeClr val="dk1"/>
                </a:solidFill>
                <a:latin typeface="Arial"/>
                <a:ea typeface="Arial"/>
                <a:cs typeface="Arial"/>
                <a:sym typeface="Arial"/>
              </a:defRPr>
            </a:lvl1pPr>
            <a:lvl2pPr indent="0" lvl="1" marL="457200" rtl="0">
              <a:spcBef>
                <a:spcPts val="0"/>
              </a:spcBef>
              <a:buNone/>
              <a:defRPr b="1" sz="2000"/>
            </a:lvl2pPr>
            <a:lvl3pPr indent="0" lvl="2" marL="914400" rtl="0">
              <a:spcBef>
                <a:spcPts val="0"/>
              </a:spcBef>
              <a:buNone/>
              <a:defRPr b="1" sz="1800"/>
            </a:lvl3pPr>
            <a:lvl4pPr indent="0" lvl="3" marL="1371600" rtl="0">
              <a:spcBef>
                <a:spcPts val="0"/>
              </a:spcBef>
              <a:buNone/>
              <a:defRPr b="1" sz="1600"/>
            </a:lvl4pPr>
            <a:lvl5pPr indent="0" lvl="4" marL="1828800" rtl="0">
              <a:spcBef>
                <a:spcPts val="0"/>
              </a:spcBef>
              <a:buNone/>
              <a:defRPr b="1" sz="1600"/>
            </a:lvl5pPr>
            <a:lvl6pPr indent="0" lvl="5" marL="2286000" rtl="0">
              <a:spcBef>
                <a:spcPts val="0"/>
              </a:spcBef>
              <a:buFont typeface="Arial"/>
              <a:buNone/>
              <a:defRPr b="1" sz="1600"/>
            </a:lvl6pPr>
            <a:lvl7pPr indent="0" lvl="6" marL="2743200" rtl="0">
              <a:spcBef>
                <a:spcPts val="0"/>
              </a:spcBef>
              <a:buFont typeface="Arial"/>
              <a:buNone/>
              <a:defRPr b="1" sz="1600"/>
            </a:lvl7pPr>
            <a:lvl8pPr indent="0" lvl="7" marL="3200400" rtl="0">
              <a:spcBef>
                <a:spcPts val="0"/>
              </a:spcBef>
              <a:buFont typeface="Arial"/>
              <a:buNone/>
              <a:defRPr b="1" sz="1600"/>
            </a:lvl8pPr>
            <a:lvl9pPr indent="0" lvl="8" marL="3657600" rtl="0">
              <a:spcBef>
                <a:spcPts val="0"/>
              </a:spcBef>
              <a:buFont typeface="Arial"/>
              <a:buNone/>
              <a:defRPr b="1" sz="1600"/>
            </a:lvl9pPr>
          </a:lstStyle>
          <a:p/>
        </p:txBody>
      </p:sp>
      <p:sp>
        <p:nvSpPr>
          <p:cNvPr id="97" name="Shape 97"/>
          <p:cNvSpPr txBox="1"/>
          <p:nvPr>
            <p:ph idx="3" type="body"/>
          </p:nvPr>
        </p:nvSpPr>
        <p:spPr>
          <a:xfrm>
            <a:off x="2728913" y="1419224"/>
            <a:ext cx="6048299" cy="3038399"/>
          </a:xfrm>
          <a:prstGeom prst="rect">
            <a:avLst/>
          </a:prstGeom>
          <a:noFill/>
          <a:ln>
            <a:noFill/>
          </a:ln>
        </p:spPr>
        <p:txBody>
          <a:bodyPr anchorCtr="0" anchor="t" bIns="91425" lIns="91425" rIns="91425" tIns="91425"/>
          <a:lstStyle>
            <a:lvl1pPr lvl="0" rtl="0">
              <a:spcBef>
                <a:spcPts val="1200"/>
              </a:spcBef>
              <a:buClr>
                <a:schemeClr val="accent1"/>
              </a:buClr>
              <a:buFont typeface="Noto Symbol"/>
              <a:buChar char="•"/>
              <a:defRPr sz="2400">
                <a:solidFill>
                  <a:schemeClr val="dk1"/>
                </a:solidFill>
                <a:latin typeface="Arial"/>
                <a:ea typeface="Arial"/>
                <a:cs typeface="Arial"/>
                <a:sym typeface="Arial"/>
              </a:defRPr>
            </a:lvl1pPr>
            <a:lvl2pPr lvl="1" rtl="0">
              <a:spcBef>
                <a:spcPts val="300"/>
              </a:spcBef>
              <a:buClr>
                <a:schemeClr val="accent1"/>
              </a:buClr>
              <a:buFont typeface="Verdana"/>
              <a:buChar char="–"/>
              <a:defRPr sz="2000">
                <a:solidFill>
                  <a:schemeClr val="dk1"/>
                </a:solidFill>
                <a:latin typeface="Arial"/>
                <a:ea typeface="Arial"/>
                <a:cs typeface="Arial"/>
                <a:sym typeface="Arial"/>
              </a:defRPr>
            </a:lvl2pPr>
            <a:lvl3pPr lvl="2" rtl="0">
              <a:spcBef>
                <a:spcPts val="300"/>
              </a:spcBef>
              <a:buClr>
                <a:schemeClr val="accent1"/>
              </a:buClr>
              <a:buFont typeface="Verdana"/>
              <a:buChar char="▪"/>
              <a:defRPr sz="1600">
                <a:solidFill>
                  <a:schemeClr val="dk1"/>
                </a:solidFill>
                <a:latin typeface="Arial"/>
                <a:ea typeface="Arial"/>
                <a:cs typeface="Arial"/>
                <a:sym typeface="Arial"/>
              </a:defRPr>
            </a:lvl3pPr>
            <a:lvl4pPr indent="-211137" lvl="3" marL="1658937" rtl="0">
              <a:spcBef>
                <a:spcPts val="300"/>
              </a:spcBef>
              <a:buClr>
                <a:schemeClr val="accent1"/>
              </a:buClr>
              <a:buFont typeface="Verdana"/>
              <a:buChar char="—"/>
              <a:defRPr sz="1200">
                <a:solidFill>
                  <a:schemeClr val="dk1"/>
                </a:solidFill>
                <a:latin typeface="Arial"/>
                <a:ea typeface="Arial"/>
                <a:cs typeface="Arial"/>
                <a:sym typeface="Arial"/>
              </a:defRPr>
            </a:lvl4pPr>
            <a:lvl5pPr lvl="4" rtl="0">
              <a:spcBef>
                <a:spcPts val="300"/>
              </a:spcBef>
              <a:buClr>
                <a:schemeClr val="accent1"/>
              </a:buClr>
              <a:buFont typeface="Verdana"/>
              <a:buChar char="»"/>
              <a:defRPr sz="1100">
                <a:solidFill>
                  <a:schemeClr val="dk1"/>
                </a:solidFill>
                <a:latin typeface="Arial"/>
                <a:ea typeface="Arial"/>
                <a:cs typeface="Arial"/>
                <a:sym typeface="Arial"/>
              </a:defRPr>
            </a:lvl5pPr>
            <a:lvl6pPr lvl="5" rtl="0">
              <a:spcBef>
                <a:spcPts val="0"/>
              </a:spcBef>
              <a:defRPr sz="2000">
                <a:solidFill>
                  <a:schemeClr val="dk1"/>
                </a:solidFill>
                <a:latin typeface="Arial"/>
                <a:ea typeface="Arial"/>
                <a:cs typeface="Arial"/>
                <a:sym typeface="Arial"/>
              </a:defRPr>
            </a:lvl6pPr>
            <a:lvl7pPr lvl="6" rtl="0">
              <a:spcBef>
                <a:spcPts val="0"/>
              </a:spcBef>
              <a:defRPr sz="2000">
                <a:solidFill>
                  <a:schemeClr val="dk1"/>
                </a:solidFill>
                <a:latin typeface="Arial"/>
                <a:ea typeface="Arial"/>
                <a:cs typeface="Arial"/>
                <a:sym typeface="Arial"/>
              </a:defRPr>
            </a:lvl7pPr>
            <a:lvl8pPr lvl="7" rtl="0">
              <a:spcBef>
                <a:spcPts val="0"/>
              </a:spcBef>
              <a:defRPr sz="2000">
                <a:solidFill>
                  <a:schemeClr val="dk1"/>
                </a:solidFill>
                <a:latin typeface="Arial"/>
                <a:ea typeface="Arial"/>
                <a:cs typeface="Arial"/>
                <a:sym typeface="Arial"/>
              </a:defRPr>
            </a:lvl8pPr>
            <a:lvl9pPr lvl="8" rtl="0">
              <a:spcBef>
                <a:spcPts val="0"/>
              </a:spcBef>
              <a:defRPr sz="2000">
                <a:solidFill>
                  <a:schemeClr val="dk1"/>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wo Columns">
    <p:spTree>
      <p:nvGrpSpPr>
        <p:cNvPr id="98" name="Shape 98"/>
        <p:cNvGrpSpPr/>
        <p:nvPr/>
      </p:nvGrpSpPr>
      <p:grpSpPr>
        <a:xfrm>
          <a:off x="0" y="0"/>
          <a:ext cx="0" cy="0"/>
          <a:chOff x="0" y="0"/>
          <a:chExt cx="0" cy="0"/>
        </a:xfrm>
      </p:grpSpPr>
      <p:sp>
        <p:nvSpPr>
          <p:cNvPr id="99" name="Shape 99"/>
          <p:cNvSpPr txBox="1"/>
          <p:nvPr>
            <p:ph type="title"/>
          </p:nvPr>
        </p:nvSpPr>
        <p:spPr>
          <a:xfrm>
            <a:off x="366712" y="325437"/>
            <a:ext cx="8410500" cy="460500"/>
          </a:xfrm>
          <a:prstGeom prst="rect">
            <a:avLst/>
          </a:prstGeom>
          <a:noFill/>
          <a:ln>
            <a:noFill/>
          </a:ln>
        </p:spPr>
        <p:txBody>
          <a:bodyPr anchorCtr="0" anchor="t" bIns="91425" lIns="91425" rIns="91425" tIns="91425"/>
          <a:lstStyle>
            <a:lvl1pPr lvl="0" rtl="0">
              <a:lnSpc>
                <a:spcPct val="90000"/>
              </a:lnSpc>
              <a:spcBef>
                <a:spcPts val="0"/>
              </a:spcBef>
              <a:defRPr sz="3200">
                <a:solidFill>
                  <a:schemeClr val="dk2"/>
                </a:solidFill>
                <a:latin typeface="Arial"/>
                <a:ea typeface="Arial"/>
                <a:cs typeface="Arial"/>
                <a:sym typeface="Aria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00" name="Shape 100"/>
          <p:cNvSpPr txBox="1"/>
          <p:nvPr>
            <p:ph idx="1" type="body"/>
          </p:nvPr>
        </p:nvSpPr>
        <p:spPr>
          <a:xfrm>
            <a:off x="366713" y="1074737"/>
            <a:ext cx="4032600" cy="3383100"/>
          </a:xfrm>
          <a:prstGeom prst="rect">
            <a:avLst/>
          </a:prstGeom>
          <a:noFill/>
          <a:ln>
            <a:noFill/>
          </a:ln>
        </p:spPr>
        <p:txBody>
          <a:bodyPr anchorCtr="0" anchor="t" bIns="91425" lIns="91425" rIns="91425" tIns="91425"/>
          <a:lstStyle>
            <a:lvl1pPr lvl="0" rtl="0">
              <a:spcBef>
                <a:spcPts val="1200"/>
              </a:spcBef>
              <a:buClr>
                <a:schemeClr val="accent1"/>
              </a:buClr>
              <a:buFont typeface="Noto Symbol"/>
              <a:buChar char="•"/>
              <a:defRPr sz="2400">
                <a:solidFill>
                  <a:schemeClr val="dk1"/>
                </a:solidFill>
                <a:latin typeface="Arial"/>
                <a:ea typeface="Arial"/>
                <a:cs typeface="Arial"/>
                <a:sym typeface="Arial"/>
              </a:defRPr>
            </a:lvl1pPr>
            <a:lvl2pPr lvl="1" rtl="0">
              <a:spcBef>
                <a:spcPts val="300"/>
              </a:spcBef>
              <a:buClr>
                <a:schemeClr val="accent1"/>
              </a:buClr>
              <a:buFont typeface="Verdana"/>
              <a:buChar char="–"/>
              <a:defRPr sz="2000">
                <a:solidFill>
                  <a:schemeClr val="dk1"/>
                </a:solidFill>
                <a:latin typeface="Arial"/>
                <a:ea typeface="Arial"/>
                <a:cs typeface="Arial"/>
                <a:sym typeface="Arial"/>
              </a:defRPr>
            </a:lvl2pPr>
            <a:lvl3pPr lvl="2" rtl="0">
              <a:spcBef>
                <a:spcPts val="300"/>
              </a:spcBef>
              <a:buClr>
                <a:schemeClr val="accent1"/>
              </a:buClr>
              <a:buFont typeface="Verdana"/>
              <a:buChar char="▪"/>
              <a:defRPr sz="1600">
                <a:solidFill>
                  <a:schemeClr val="dk1"/>
                </a:solidFill>
                <a:latin typeface="Arial"/>
                <a:ea typeface="Arial"/>
                <a:cs typeface="Arial"/>
                <a:sym typeface="Arial"/>
              </a:defRPr>
            </a:lvl3pPr>
            <a:lvl4pPr indent="-211137" lvl="3" marL="1658937" rtl="0">
              <a:spcBef>
                <a:spcPts val="300"/>
              </a:spcBef>
              <a:buClr>
                <a:schemeClr val="accent1"/>
              </a:buClr>
              <a:buFont typeface="Verdana"/>
              <a:buChar char="—"/>
              <a:defRPr sz="1200">
                <a:solidFill>
                  <a:schemeClr val="dk1"/>
                </a:solidFill>
                <a:latin typeface="Arial"/>
                <a:ea typeface="Arial"/>
                <a:cs typeface="Arial"/>
                <a:sym typeface="Arial"/>
              </a:defRPr>
            </a:lvl4pPr>
            <a:lvl5pPr lvl="4" rtl="0">
              <a:spcBef>
                <a:spcPts val="300"/>
              </a:spcBef>
              <a:buClr>
                <a:schemeClr val="accent1"/>
              </a:buClr>
              <a:buFont typeface="Verdana"/>
              <a:buChar char="»"/>
              <a:defRPr sz="1100">
                <a:solidFill>
                  <a:schemeClr val="dk1"/>
                </a:solidFill>
                <a:latin typeface="Arial"/>
                <a:ea typeface="Arial"/>
                <a:cs typeface="Arial"/>
                <a:sym typeface="Arial"/>
              </a:defRPr>
            </a:lvl5pPr>
            <a:lvl6pPr lvl="5" rtl="0">
              <a:spcBef>
                <a:spcPts val="0"/>
              </a:spcBef>
              <a:defRPr sz="2000">
                <a:solidFill>
                  <a:schemeClr val="dk1"/>
                </a:solidFill>
                <a:latin typeface="Arial"/>
                <a:ea typeface="Arial"/>
                <a:cs typeface="Arial"/>
                <a:sym typeface="Arial"/>
              </a:defRPr>
            </a:lvl6pPr>
            <a:lvl7pPr lvl="6" rtl="0">
              <a:spcBef>
                <a:spcPts val="0"/>
              </a:spcBef>
              <a:defRPr sz="2000">
                <a:solidFill>
                  <a:schemeClr val="dk1"/>
                </a:solidFill>
                <a:latin typeface="Arial"/>
                <a:ea typeface="Arial"/>
                <a:cs typeface="Arial"/>
                <a:sym typeface="Arial"/>
              </a:defRPr>
            </a:lvl7pPr>
            <a:lvl8pPr lvl="7" rtl="0">
              <a:spcBef>
                <a:spcPts val="0"/>
              </a:spcBef>
              <a:defRPr sz="2000">
                <a:solidFill>
                  <a:schemeClr val="dk1"/>
                </a:solidFill>
                <a:latin typeface="Arial"/>
                <a:ea typeface="Arial"/>
                <a:cs typeface="Arial"/>
                <a:sym typeface="Arial"/>
              </a:defRPr>
            </a:lvl8pPr>
            <a:lvl9pPr lvl="8" rtl="0">
              <a:spcBef>
                <a:spcPts val="0"/>
              </a:spcBef>
              <a:defRPr sz="2000">
                <a:solidFill>
                  <a:schemeClr val="dk1"/>
                </a:solidFill>
                <a:latin typeface="Arial"/>
                <a:ea typeface="Arial"/>
                <a:cs typeface="Arial"/>
                <a:sym typeface="Arial"/>
              </a:defRPr>
            </a:lvl9pPr>
          </a:lstStyle>
          <a:p/>
        </p:txBody>
      </p:sp>
      <p:sp>
        <p:nvSpPr>
          <p:cNvPr id="101" name="Shape 101"/>
          <p:cNvSpPr txBox="1"/>
          <p:nvPr>
            <p:ph idx="2" type="body"/>
          </p:nvPr>
        </p:nvSpPr>
        <p:spPr>
          <a:xfrm>
            <a:off x="4744823" y="1074737"/>
            <a:ext cx="4032599" cy="3383100"/>
          </a:xfrm>
          <a:prstGeom prst="rect">
            <a:avLst/>
          </a:prstGeom>
          <a:noFill/>
          <a:ln>
            <a:noFill/>
          </a:ln>
        </p:spPr>
        <p:txBody>
          <a:bodyPr anchorCtr="0" anchor="t" bIns="91425" lIns="91425" rIns="91425" tIns="91425"/>
          <a:lstStyle>
            <a:lvl1pPr lvl="0" rtl="0">
              <a:spcBef>
                <a:spcPts val="1200"/>
              </a:spcBef>
              <a:buClr>
                <a:schemeClr val="accent1"/>
              </a:buClr>
              <a:buFont typeface="Noto Symbol"/>
              <a:buChar char="•"/>
              <a:defRPr sz="2400">
                <a:solidFill>
                  <a:schemeClr val="dk1"/>
                </a:solidFill>
                <a:latin typeface="Arial"/>
                <a:ea typeface="Arial"/>
                <a:cs typeface="Arial"/>
                <a:sym typeface="Arial"/>
              </a:defRPr>
            </a:lvl1pPr>
            <a:lvl2pPr lvl="1" rtl="0">
              <a:spcBef>
                <a:spcPts val="300"/>
              </a:spcBef>
              <a:buClr>
                <a:schemeClr val="accent1"/>
              </a:buClr>
              <a:buFont typeface="Verdana"/>
              <a:buChar char="–"/>
              <a:defRPr sz="2000">
                <a:solidFill>
                  <a:schemeClr val="dk1"/>
                </a:solidFill>
                <a:latin typeface="Arial"/>
                <a:ea typeface="Arial"/>
                <a:cs typeface="Arial"/>
                <a:sym typeface="Arial"/>
              </a:defRPr>
            </a:lvl2pPr>
            <a:lvl3pPr lvl="2" rtl="0">
              <a:spcBef>
                <a:spcPts val="300"/>
              </a:spcBef>
              <a:buClr>
                <a:schemeClr val="accent1"/>
              </a:buClr>
              <a:buFont typeface="Verdana"/>
              <a:buChar char="▪"/>
              <a:defRPr sz="1600">
                <a:solidFill>
                  <a:schemeClr val="dk1"/>
                </a:solidFill>
                <a:latin typeface="Arial"/>
                <a:ea typeface="Arial"/>
                <a:cs typeface="Arial"/>
                <a:sym typeface="Arial"/>
              </a:defRPr>
            </a:lvl3pPr>
            <a:lvl4pPr indent="-211137" lvl="3" marL="1658937" rtl="0">
              <a:spcBef>
                <a:spcPts val="300"/>
              </a:spcBef>
              <a:buClr>
                <a:schemeClr val="accent1"/>
              </a:buClr>
              <a:buFont typeface="Verdana"/>
              <a:buChar char="—"/>
              <a:defRPr sz="1200">
                <a:solidFill>
                  <a:schemeClr val="dk1"/>
                </a:solidFill>
                <a:latin typeface="Arial"/>
                <a:ea typeface="Arial"/>
                <a:cs typeface="Arial"/>
                <a:sym typeface="Arial"/>
              </a:defRPr>
            </a:lvl4pPr>
            <a:lvl5pPr lvl="4" rtl="0">
              <a:spcBef>
                <a:spcPts val="300"/>
              </a:spcBef>
              <a:buClr>
                <a:schemeClr val="accent1"/>
              </a:buClr>
              <a:buFont typeface="Verdana"/>
              <a:buChar char="»"/>
              <a:defRPr sz="1100">
                <a:solidFill>
                  <a:schemeClr val="dk1"/>
                </a:solidFill>
                <a:latin typeface="Arial"/>
                <a:ea typeface="Arial"/>
                <a:cs typeface="Arial"/>
                <a:sym typeface="Arial"/>
              </a:defRPr>
            </a:lvl5pPr>
            <a:lvl6pPr lvl="5" rtl="0">
              <a:spcBef>
                <a:spcPts val="0"/>
              </a:spcBef>
              <a:defRPr sz="2000">
                <a:solidFill>
                  <a:schemeClr val="dk1"/>
                </a:solidFill>
                <a:latin typeface="Arial"/>
                <a:ea typeface="Arial"/>
                <a:cs typeface="Arial"/>
                <a:sym typeface="Arial"/>
              </a:defRPr>
            </a:lvl6pPr>
            <a:lvl7pPr lvl="6" rtl="0">
              <a:spcBef>
                <a:spcPts val="0"/>
              </a:spcBef>
              <a:defRPr sz="2000">
                <a:solidFill>
                  <a:schemeClr val="dk1"/>
                </a:solidFill>
                <a:latin typeface="Arial"/>
                <a:ea typeface="Arial"/>
                <a:cs typeface="Arial"/>
                <a:sym typeface="Arial"/>
              </a:defRPr>
            </a:lvl7pPr>
            <a:lvl8pPr lvl="7" rtl="0">
              <a:spcBef>
                <a:spcPts val="0"/>
              </a:spcBef>
              <a:defRPr sz="2000">
                <a:solidFill>
                  <a:schemeClr val="dk1"/>
                </a:solidFill>
                <a:latin typeface="Arial"/>
                <a:ea typeface="Arial"/>
                <a:cs typeface="Arial"/>
                <a:sym typeface="Arial"/>
              </a:defRPr>
            </a:lvl8pPr>
            <a:lvl9pPr lvl="8" rtl="0">
              <a:spcBef>
                <a:spcPts val="0"/>
              </a:spcBef>
              <a:defRPr sz="2000">
                <a:solidFill>
                  <a:schemeClr val="dk1"/>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Footer bar only">
    <p:bg>
      <p:bgPr>
        <a:solidFill>
          <a:schemeClr val="lt1"/>
        </a:solidFill>
      </p:bgPr>
    </p:bg>
    <p:spTree>
      <p:nvGrpSpPr>
        <p:cNvPr id="102" name="Shape 102"/>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ck background">
    <p:spTree>
      <p:nvGrpSpPr>
        <p:cNvPr id="103" name="Shape 103"/>
        <p:cNvGrpSpPr/>
        <p:nvPr/>
      </p:nvGrpSpPr>
      <p:grpSpPr>
        <a:xfrm>
          <a:off x="0" y="0"/>
          <a:ext cx="0" cy="0"/>
          <a:chOff x="0" y="0"/>
          <a:chExt cx="0" cy="0"/>
        </a:xfrm>
      </p:grpSpPr>
      <p:sp>
        <p:nvSpPr>
          <p:cNvPr id="104" name="Shape 104"/>
          <p:cNvSpPr/>
          <p:nvPr/>
        </p:nvSpPr>
        <p:spPr>
          <a:xfrm>
            <a:off x="0" y="0"/>
            <a:ext cx="9144000" cy="5143500"/>
          </a:xfrm>
          <a:prstGeom prst="rect">
            <a:avLst/>
          </a:prstGeom>
          <a:solidFill>
            <a:srgbClr val="000000"/>
          </a:solidFill>
          <a:ln cap="flat" cmpd="sng" w="12700">
            <a:solidFill>
              <a:schemeClr val="lt2"/>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Arial"/>
              <a:ea typeface="Arial"/>
              <a:cs typeface="Arial"/>
              <a:sym typeface="Arial"/>
            </a:endParaRPr>
          </a:p>
        </p:txBody>
      </p:sp>
      <p:sp>
        <p:nvSpPr>
          <p:cNvPr id="105" name="Shape 105"/>
          <p:cNvSpPr/>
          <p:nvPr/>
        </p:nvSpPr>
        <p:spPr>
          <a:xfrm>
            <a:off x="0" y="4629150"/>
            <a:ext cx="9144000" cy="385800"/>
          </a:xfrm>
          <a:prstGeom prst="rect">
            <a:avLst/>
          </a:prstGeom>
          <a:solidFill>
            <a:srgbClr val="00786E"/>
          </a:solidFill>
          <a:ln>
            <a:noFill/>
          </a:ln>
        </p:spPr>
        <p:txBody>
          <a:bodyPr anchorCtr="0" anchor="ctr" bIns="45700" lIns="91425" rIns="91425" tIns="45700">
            <a:noAutofit/>
          </a:bodyPr>
          <a:lstStyle/>
          <a:p>
            <a:pPr indent="0" lvl="0" marL="0" marR="0" rtl="0" algn="l">
              <a:spcBef>
                <a:spcPts val="0"/>
              </a:spcBef>
              <a:buNone/>
            </a:pPr>
            <a:r>
              <a:t/>
            </a:r>
            <a:endParaRPr b="0" i="0" sz="1800" u="none" cap="none" strike="noStrike">
              <a:solidFill>
                <a:schemeClr val="lt1"/>
              </a:solidFill>
              <a:latin typeface="Arial"/>
              <a:ea typeface="Arial"/>
              <a:cs typeface="Arial"/>
              <a:sym typeface="Arial"/>
            </a:endParaRPr>
          </a:p>
        </p:txBody>
      </p:sp>
      <p:sp>
        <p:nvSpPr>
          <p:cNvPr id="106" name="Shape 106"/>
          <p:cNvSpPr txBox="1"/>
          <p:nvPr/>
        </p:nvSpPr>
        <p:spPr>
          <a:xfrm flipH="1">
            <a:off x="8553450" y="5021496"/>
            <a:ext cx="533400" cy="123000"/>
          </a:xfrm>
          <a:prstGeom prst="rect">
            <a:avLst/>
          </a:prstGeom>
          <a:noFill/>
          <a:ln>
            <a:noFill/>
          </a:ln>
        </p:spPr>
        <p:txBody>
          <a:bodyPr anchorCtr="0" anchor="t" bIns="0" lIns="0" rIns="0" tIns="0">
            <a:noAutofit/>
          </a:bodyPr>
          <a:lstStyle/>
          <a:p>
            <a:pPr indent="0" lvl="0" marL="0" marR="0" rtl="0" algn="r">
              <a:lnSpc>
                <a:spcPct val="100000"/>
              </a:lnSpc>
              <a:spcBef>
                <a:spcPts val="0"/>
              </a:spcBef>
              <a:spcAft>
                <a:spcPts val="0"/>
              </a:spcAft>
              <a:buClr>
                <a:srgbClr val="7F7F7F"/>
              </a:buClr>
              <a:buSzPct val="25000"/>
              <a:buFont typeface="Arial"/>
              <a:buNone/>
            </a:pPr>
            <a:fld id="{00000000-1234-1234-1234-123412341234}" type="slidenum">
              <a:rPr b="0" i="0" lang="en-US" sz="800" u="none" cap="none" strike="noStrike">
                <a:solidFill>
                  <a:srgbClr val="7F7F7F"/>
                </a:solidFill>
                <a:latin typeface="Arial"/>
                <a:ea typeface="Arial"/>
                <a:cs typeface="Arial"/>
                <a:sym typeface="Arial"/>
              </a:rPr>
              <a:t>‹#›</a:t>
            </a:fld>
          </a:p>
        </p:txBody>
      </p:sp>
      <p:pic>
        <p:nvPicPr>
          <p:cNvPr descr="Pivotal_Logo_white.png" id="107" name="Shape 107"/>
          <p:cNvPicPr preferRelativeResize="0"/>
          <p:nvPr/>
        </p:nvPicPr>
        <p:blipFill rotWithShape="1">
          <a:blip r:embed="rId2">
            <a:alphaModFix/>
          </a:blip>
          <a:srcRect b="0" l="0" r="0" t="0"/>
          <a:stretch/>
        </p:blipFill>
        <p:spPr>
          <a:xfrm>
            <a:off x="7941732" y="4713966"/>
            <a:ext cx="957300" cy="219600"/>
          </a:xfrm>
          <a:prstGeom prst="rect">
            <a:avLst/>
          </a:prstGeom>
          <a:noFill/>
          <a:ln>
            <a:noFill/>
          </a:ln>
        </p:spPr>
      </p:pic>
      <p:sp>
        <p:nvSpPr>
          <p:cNvPr id="108" name="Shape 108"/>
          <p:cNvSpPr txBox="1"/>
          <p:nvPr/>
        </p:nvSpPr>
        <p:spPr>
          <a:xfrm>
            <a:off x="366712" y="5018448"/>
            <a:ext cx="2274900" cy="99900"/>
          </a:xfrm>
          <a:prstGeom prst="rect">
            <a:avLst/>
          </a:prstGeom>
          <a:noFill/>
          <a:ln>
            <a:noFill/>
          </a:ln>
        </p:spPr>
        <p:txBody>
          <a:bodyPr anchorCtr="0" anchor="t" bIns="0" lIns="0" rIns="0" tIns="0">
            <a:noAutofit/>
          </a:bodyPr>
          <a:lstStyle/>
          <a:p>
            <a:pPr indent="0" lvl="0" marL="0" marR="0" rtl="0" algn="l">
              <a:spcBef>
                <a:spcPts val="0"/>
              </a:spcBef>
              <a:buSzPct val="25000"/>
              <a:buNone/>
            </a:pPr>
            <a:r>
              <a:rPr b="0" i="0" lang="en-US" sz="650" u="none" cap="none" strike="noStrike">
                <a:solidFill>
                  <a:srgbClr val="7F7F7F"/>
                </a:solidFill>
                <a:latin typeface="Arial"/>
                <a:ea typeface="Arial"/>
                <a:cs typeface="Arial"/>
                <a:sym typeface="Arial"/>
              </a:rPr>
              <a:t>© 201</a:t>
            </a:r>
            <a:r>
              <a:rPr lang="en-US" sz="650">
                <a:solidFill>
                  <a:srgbClr val="7F7F7F"/>
                </a:solidFill>
              </a:rPr>
              <a:t>6</a:t>
            </a:r>
            <a:r>
              <a:rPr b="0" i="0" lang="en-US" sz="650" u="none" cap="none" strike="noStrike">
                <a:solidFill>
                  <a:srgbClr val="7F7F7F"/>
                </a:solidFill>
                <a:latin typeface="Arial"/>
                <a:ea typeface="Arial"/>
                <a:cs typeface="Arial"/>
                <a:sym typeface="Arial"/>
              </a:rPr>
              <a:t> Pivotal Software, Inc.  All rights reserved.</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EMC Blue background">
    <p:bg>
      <p:bgPr>
        <a:solidFill>
          <a:schemeClr val="accent1"/>
        </a:solidFill>
      </p:bgPr>
    </p:bg>
    <p:spTree>
      <p:nvGrpSpPr>
        <p:cNvPr id="109" name="Shape 109"/>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cture with Caption">
    <p:spTree>
      <p:nvGrpSpPr>
        <p:cNvPr id="110" name="Shape 110"/>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111" name="Shape 111"/>
        <p:cNvGrpSpPr/>
        <p:nvPr/>
      </p:nvGrpSpPr>
      <p:grpSpPr>
        <a:xfrm>
          <a:off x="0" y="0"/>
          <a:ext cx="0" cy="0"/>
          <a:chOff x="0" y="0"/>
          <a:chExt cx="0" cy="0"/>
        </a:xfrm>
      </p:grpSpPr>
      <p:sp>
        <p:nvSpPr>
          <p:cNvPr id="112" name="Shape 112"/>
          <p:cNvSpPr txBox="1"/>
          <p:nvPr>
            <p:ph type="title"/>
          </p:nvPr>
        </p:nvSpPr>
        <p:spPr>
          <a:xfrm>
            <a:off x="457200" y="205979"/>
            <a:ext cx="8229600" cy="857400"/>
          </a:xfrm>
          <a:prstGeom prst="rect">
            <a:avLst/>
          </a:prstGeom>
          <a:noFill/>
          <a:ln>
            <a:noFill/>
          </a:ln>
        </p:spPr>
        <p:txBody>
          <a:bodyPr anchorCtr="0" anchor="ctr" bIns="91425" lIns="91425" rIns="91425" tIns="91425"/>
          <a:lstStyle>
            <a:lvl1pPr lvl="0" rtl="0" algn="ctr">
              <a:spcBef>
                <a:spcPts val="0"/>
              </a:spcBef>
              <a:buClr>
                <a:schemeClr val="dk1"/>
              </a:buClr>
              <a:buFont typeface="Arial"/>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3" name="Shape 113"/>
          <p:cNvSpPr txBox="1"/>
          <p:nvPr>
            <p:ph idx="1" type="body"/>
          </p:nvPr>
        </p:nvSpPr>
        <p:spPr>
          <a:xfrm>
            <a:off x="457200" y="1200150"/>
            <a:ext cx="8229600" cy="3394500"/>
          </a:xfrm>
          <a:prstGeom prst="rect">
            <a:avLst/>
          </a:prstGeom>
          <a:noFill/>
          <a:ln>
            <a:noFill/>
          </a:ln>
        </p:spPr>
        <p:txBody>
          <a:bodyPr anchorCtr="0" anchor="t" bIns="91425" lIns="91425" rIns="91425" tIns="91425"/>
          <a:lstStyle>
            <a:lvl1pPr indent="-139700" lvl="0" marL="342900" rtl="0" algn="l">
              <a:spcBef>
                <a:spcPts val="640"/>
              </a:spcBef>
              <a:buClr>
                <a:schemeClr val="dk1"/>
              </a:buClr>
              <a:buFont typeface="Arial"/>
              <a:buChar char="•"/>
              <a:defRPr/>
            </a:lvl1pPr>
            <a:lvl2pPr indent="-107950" lvl="1" marL="742950" rtl="0" algn="l">
              <a:spcBef>
                <a:spcPts val="560"/>
              </a:spcBef>
              <a:buClr>
                <a:schemeClr val="dk1"/>
              </a:buClr>
              <a:buFont typeface="Arial"/>
              <a:buChar char="–"/>
              <a:defRPr/>
            </a:lvl2pPr>
            <a:lvl3pPr indent="-76200" lvl="2" marL="1143000" rtl="0" algn="l">
              <a:spcBef>
                <a:spcPts val="480"/>
              </a:spcBef>
              <a:buClr>
                <a:schemeClr val="dk1"/>
              </a:buClr>
              <a:buFont typeface="Arial"/>
              <a:buChar char="•"/>
              <a:defRPr/>
            </a:lvl3pPr>
            <a:lvl4pPr indent="-101600" lvl="3" marL="1600200" rtl="0" algn="l">
              <a:spcBef>
                <a:spcPts val="400"/>
              </a:spcBef>
              <a:buClr>
                <a:schemeClr val="dk1"/>
              </a:buClr>
              <a:buFont typeface="Arial"/>
              <a:buChar char="–"/>
              <a:defRPr/>
            </a:lvl4pPr>
            <a:lvl5pPr indent="-101600" lvl="4" marL="2057400" rtl="0" algn="l">
              <a:spcBef>
                <a:spcPts val="400"/>
              </a:spcBef>
              <a:buClr>
                <a:schemeClr val="dk1"/>
              </a:buClr>
              <a:buFont typeface="Arial"/>
              <a:buChar char="»"/>
              <a:defRPr/>
            </a:lvl5pPr>
            <a:lvl6pPr indent="-101600" lvl="5" marL="2514600" rtl="0" algn="l">
              <a:spcBef>
                <a:spcPts val="400"/>
              </a:spcBef>
              <a:buClr>
                <a:schemeClr val="dk1"/>
              </a:buClr>
              <a:buFont typeface="Arial"/>
              <a:buChar char="•"/>
              <a:defRPr/>
            </a:lvl6pPr>
            <a:lvl7pPr indent="-101600" lvl="6" marL="2971800" rtl="0" algn="l">
              <a:spcBef>
                <a:spcPts val="400"/>
              </a:spcBef>
              <a:buClr>
                <a:schemeClr val="dk1"/>
              </a:buClr>
              <a:buFont typeface="Arial"/>
              <a:buChar char="•"/>
              <a:defRPr/>
            </a:lvl7pPr>
            <a:lvl8pPr indent="-101600" lvl="7" marL="3429000" rtl="0" algn="l">
              <a:spcBef>
                <a:spcPts val="400"/>
              </a:spcBef>
              <a:buClr>
                <a:schemeClr val="dk1"/>
              </a:buClr>
              <a:buFont typeface="Arial"/>
              <a:buChar char="•"/>
              <a:defRPr/>
            </a:lvl8pPr>
            <a:lvl9pPr indent="-101600" lvl="8" marL="3886200" rtl="0" algn="l">
              <a:spcBef>
                <a:spcPts val="400"/>
              </a:spcBef>
              <a:buClr>
                <a:schemeClr val="dk1"/>
              </a:buClr>
              <a:buFont typeface="Arial"/>
              <a:buChar char="•"/>
              <a:defRPr/>
            </a:lvl9pPr>
          </a:lstStyle>
          <a:p/>
        </p:txBody>
      </p:sp>
      <p:sp>
        <p:nvSpPr>
          <p:cNvPr id="114" name="Shape 114"/>
          <p:cNvSpPr txBox="1"/>
          <p:nvPr>
            <p:ph idx="10" type="dt"/>
          </p:nvPr>
        </p:nvSpPr>
        <p:spPr>
          <a:xfrm>
            <a:off x="457200" y="4767262"/>
            <a:ext cx="2133600" cy="273900"/>
          </a:xfrm>
          <a:prstGeom prst="rect">
            <a:avLst/>
          </a:prstGeom>
          <a:noFill/>
          <a:ln>
            <a:noFill/>
          </a:ln>
        </p:spPr>
        <p:txBody>
          <a:bodyPr anchorCtr="0" anchor="ctr" bIns="91425" lIns="91425" rIns="91425" tIns="91425"/>
          <a:lstStyle>
            <a:lvl1pPr indent="0" lvl="0" marL="0" marR="0" rtl="0" algn="l">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115" name="Shape 115"/>
          <p:cNvSpPr txBox="1"/>
          <p:nvPr>
            <p:ph idx="11" type="ftr"/>
          </p:nvPr>
        </p:nvSpPr>
        <p:spPr>
          <a:xfrm>
            <a:off x="3124200" y="4767262"/>
            <a:ext cx="2895600" cy="273900"/>
          </a:xfrm>
          <a:prstGeom prst="rect">
            <a:avLst/>
          </a:prstGeom>
          <a:noFill/>
          <a:ln>
            <a:noFill/>
          </a:ln>
        </p:spPr>
        <p:txBody>
          <a:bodyPr anchorCtr="0" anchor="ctr" bIns="91425" lIns="91425" rIns="91425" tIns="91425"/>
          <a:lstStyle>
            <a:lvl1pPr indent="0" lvl="0" marL="0" marR="0" rtl="0" algn="ctr">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116" name="Shape 116"/>
          <p:cNvSpPr txBox="1"/>
          <p:nvPr>
            <p:ph idx="12" type="sldNum"/>
          </p:nvPr>
        </p:nvSpPr>
        <p:spPr>
          <a:xfrm>
            <a:off x="6553200" y="4767262"/>
            <a:ext cx="2133600" cy="2739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Arial"/>
                <a:ea typeface="Arial"/>
                <a:cs typeface="Arial"/>
                <a:sym typeface="Arial"/>
              </a:rPr>
              <a:t>‹#›</a:t>
            </a:fld>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Vertical Text">
    <p:spTree>
      <p:nvGrpSpPr>
        <p:cNvPr id="117" name="Shape 117"/>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5_Custom Layout">
    <p:spTree>
      <p:nvGrpSpPr>
        <p:cNvPr id="118" name="Shape 118"/>
        <p:cNvGrpSpPr/>
        <p:nvPr/>
      </p:nvGrpSpPr>
      <p:grpSpPr>
        <a:xfrm>
          <a:off x="0" y="0"/>
          <a:ext cx="0" cy="0"/>
          <a:chOff x="0" y="0"/>
          <a:chExt cx="0" cy="0"/>
        </a:xfrm>
      </p:grpSpPr>
      <p:sp>
        <p:nvSpPr>
          <p:cNvPr id="119" name="Shape 119"/>
          <p:cNvSpPr/>
          <p:nvPr/>
        </p:nvSpPr>
        <p:spPr>
          <a:xfrm>
            <a:off x="0" y="0"/>
            <a:ext cx="9144000" cy="99299"/>
          </a:xfrm>
          <a:prstGeom prst="rect">
            <a:avLst/>
          </a:prstGeom>
          <a:gradFill>
            <a:gsLst>
              <a:gs pos="0">
                <a:schemeClr val="accent1"/>
              </a:gs>
              <a:gs pos="100000">
                <a:srgbClr val="06332D"/>
              </a:gs>
            </a:gsLst>
            <a:lin ang="18000042"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6_Blank">
    <p:bg>
      <p:bgPr>
        <a:solidFill>
          <a:schemeClr val="lt1"/>
        </a:solidFill>
      </p:bgPr>
    </p:bg>
    <p:spTree>
      <p:nvGrpSpPr>
        <p:cNvPr id="15" name="Shape 15"/>
        <p:cNvGrpSpPr/>
        <p:nvPr/>
      </p:nvGrpSpPr>
      <p:grpSpPr>
        <a:xfrm>
          <a:off x="0" y="0"/>
          <a:ext cx="0" cy="0"/>
          <a:chOff x="0" y="0"/>
          <a:chExt cx="0" cy="0"/>
        </a:xfrm>
      </p:grpSpPr>
      <p:sp>
        <p:nvSpPr>
          <p:cNvPr id="16" name="Shape 16"/>
          <p:cNvSpPr/>
          <p:nvPr/>
        </p:nvSpPr>
        <p:spPr>
          <a:xfrm>
            <a:off x="114300" y="112014"/>
            <a:ext cx="8915400" cy="4919472"/>
          </a:xfrm>
          <a:prstGeom prst="rect">
            <a:avLst/>
          </a:prstGeom>
          <a:solidFill>
            <a:srgbClr val="22313C"/>
          </a:solidFill>
          <a:ln>
            <a:noFill/>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b="0" i="0" sz="1800" u="none" cap="none" strike="noStrike">
              <a:solidFill>
                <a:schemeClr val="lt1"/>
              </a:solidFill>
              <a:latin typeface="Arial"/>
              <a:ea typeface="Arial"/>
              <a:cs typeface="Arial"/>
              <a:sym typeface="Arial"/>
            </a:endParaRPr>
          </a:p>
        </p:txBody>
      </p:sp>
      <p:sp>
        <p:nvSpPr>
          <p:cNvPr id="17" name="Shape 17"/>
          <p:cNvSpPr/>
          <p:nvPr>
            <p:ph idx="2" type="pic"/>
          </p:nvPr>
        </p:nvSpPr>
        <p:spPr>
          <a:xfrm>
            <a:off x="114300" y="112713"/>
            <a:ext cx="8915400" cy="4918074"/>
          </a:xfrm>
          <a:prstGeom prst="rect">
            <a:avLst/>
          </a:prstGeom>
          <a:noFill/>
          <a:ln>
            <a:noFill/>
          </a:ln>
        </p:spPr>
        <p:txBody>
          <a:bodyPr anchorCtr="0" anchor="t" bIns="91425" lIns="91425" rIns="91425" tIns="91425"/>
          <a:lstStyle>
            <a:lvl1pPr indent="0" lvl="0" marL="0" marR="0" rtl="0" algn="l">
              <a:spcBef>
                <a:spcPts val="640"/>
              </a:spcBef>
              <a:buClr>
                <a:schemeClr val="dk1"/>
              </a:buClr>
              <a:buFont typeface="Arial"/>
              <a:buNone/>
              <a:defRPr b="0" i="0" sz="3200" u="none" cap="none" strike="noStrike">
                <a:solidFill>
                  <a:schemeClr val="dk1"/>
                </a:solidFill>
                <a:latin typeface="Arial"/>
                <a:ea typeface="Arial"/>
                <a:cs typeface="Arial"/>
                <a:sym typeface="Arial"/>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8" name="Shape 18"/>
          <p:cNvSpPr txBox="1"/>
          <p:nvPr>
            <p:ph idx="1" type="body"/>
          </p:nvPr>
        </p:nvSpPr>
        <p:spPr>
          <a:xfrm>
            <a:off x="411479" y="347472"/>
            <a:ext cx="5303520" cy="237744"/>
          </a:xfrm>
          <a:prstGeom prst="rect">
            <a:avLst/>
          </a:prstGeom>
          <a:noFill/>
          <a:ln>
            <a:noFill/>
          </a:ln>
        </p:spPr>
        <p:txBody>
          <a:bodyPr anchorCtr="0" anchor="t" bIns="91425" lIns="91425" rIns="91425" tIns="91425"/>
          <a:lstStyle>
            <a:lvl1pPr indent="0" lvl="0" marL="0" marR="0" rtl="0" algn="l">
              <a:spcBef>
                <a:spcPts val="200"/>
              </a:spcBef>
              <a:buClr>
                <a:srgbClr val="199F80"/>
              </a:buClr>
              <a:buFont typeface="Arial"/>
              <a:buNone/>
              <a:defRPr b="1" i="0" sz="1000" u="none" cap="none" strike="noStrike">
                <a:solidFill>
                  <a:srgbClr val="199F80"/>
                </a:solidFill>
                <a:latin typeface="Arial"/>
                <a:ea typeface="Arial"/>
                <a:cs typeface="Arial"/>
                <a:sym typeface="Arial"/>
              </a:defRPr>
            </a:lvl1pPr>
            <a:lvl2pPr indent="0" lvl="1" marL="457200" marR="0" rtl="0" algn="l">
              <a:spcBef>
                <a:spcPts val="200"/>
              </a:spcBef>
              <a:buClr>
                <a:schemeClr val="accent2"/>
              </a:buClr>
              <a:buFont typeface="Arial"/>
              <a:buNone/>
              <a:defRPr b="1" i="0" sz="1000" u="none" cap="none" strike="noStrike">
                <a:solidFill>
                  <a:schemeClr val="accent2"/>
                </a:solidFill>
                <a:latin typeface="Arial"/>
                <a:ea typeface="Arial"/>
                <a:cs typeface="Arial"/>
                <a:sym typeface="Arial"/>
              </a:defRPr>
            </a:lvl2pPr>
            <a:lvl3pPr indent="0" lvl="2" marL="914400" marR="0" rtl="0" algn="l">
              <a:spcBef>
                <a:spcPts val="200"/>
              </a:spcBef>
              <a:buClr>
                <a:schemeClr val="accent2"/>
              </a:buClr>
              <a:buFont typeface="Arial"/>
              <a:buNone/>
              <a:defRPr b="1" i="0" sz="1000" u="none" cap="none" strike="noStrike">
                <a:solidFill>
                  <a:schemeClr val="accent2"/>
                </a:solidFill>
                <a:latin typeface="Arial"/>
                <a:ea typeface="Arial"/>
                <a:cs typeface="Arial"/>
                <a:sym typeface="Arial"/>
              </a:defRPr>
            </a:lvl3pPr>
            <a:lvl4pPr indent="0" lvl="3" marL="1371600" marR="0" rtl="0" algn="l">
              <a:spcBef>
                <a:spcPts val="200"/>
              </a:spcBef>
              <a:buClr>
                <a:schemeClr val="accent2"/>
              </a:buClr>
              <a:buFont typeface="Arial"/>
              <a:buNone/>
              <a:defRPr b="1" i="0" sz="1000" u="none" cap="none" strike="noStrike">
                <a:solidFill>
                  <a:schemeClr val="accent2"/>
                </a:solidFill>
                <a:latin typeface="Arial"/>
                <a:ea typeface="Arial"/>
                <a:cs typeface="Arial"/>
                <a:sym typeface="Arial"/>
              </a:defRPr>
            </a:lvl4pPr>
            <a:lvl5pPr indent="0" lvl="4" marL="1828800" marR="0" rtl="0" algn="l">
              <a:spcBef>
                <a:spcPts val="200"/>
              </a:spcBef>
              <a:buClr>
                <a:schemeClr val="accent2"/>
              </a:buClr>
              <a:buFont typeface="Arial"/>
              <a:buNone/>
              <a:defRPr b="1" i="0" sz="1000" u="none" cap="none" strike="noStrike">
                <a:solidFill>
                  <a:schemeClr val="accent2"/>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9" name="Shape 19"/>
          <p:cNvSpPr txBox="1"/>
          <p:nvPr>
            <p:ph idx="3" type="body"/>
          </p:nvPr>
        </p:nvSpPr>
        <p:spPr>
          <a:xfrm>
            <a:off x="411479" y="548068"/>
            <a:ext cx="5303520" cy="814388"/>
          </a:xfrm>
          <a:prstGeom prst="rect">
            <a:avLst/>
          </a:prstGeom>
          <a:noFill/>
          <a:ln>
            <a:noFill/>
          </a:ln>
        </p:spPr>
        <p:txBody>
          <a:bodyPr anchorCtr="0" anchor="t" bIns="91425" lIns="91425" rIns="91425" tIns="91425"/>
          <a:lstStyle>
            <a:lvl1pPr indent="0" lvl="0" marL="0" marR="0" rtl="0" algn="l">
              <a:spcBef>
                <a:spcPts val="320"/>
              </a:spcBef>
              <a:buClr>
                <a:schemeClr val="lt1"/>
              </a:buClr>
              <a:buFont typeface="Arial"/>
              <a:buNone/>
              <a:defRPr b="0" i="0" sz="1600" u="none" cap="none" strike="noStrike">
                <a:solidFill>
                  <a:schemeClr val="lt1"/>
                </a:solidFill>
                <a:latin typeface="Arial"/>
                <a:ea typeface="Arial"/>
                <a:cs typeface="Arial"/>
                <a:sym typeface="Arial"/>
              </a:defRPr>
            </a:lvl1pPr>
            <a:lvl2pPr indent="0" lvl="1" marL="457200" marR="0" rtl="0" algn="l">
              <a:spcBef>
                <a:spcPts val="320"/>
              </a:spcBef>
              <a:buClr>
                <a:schemeClr val="dk1"/>
              </a:buClr>
              <a:buFont typeface="Arial"/>
              <a:buNone/>
              <a:defRPr b="0" i="0" sz="1600" u="none" cap="none" strike="noStrike">
                <a:solidFill>
                  <a:schemeClr val="dk1"/>
                </a:solidFill>
                <a:latin typeface="Arial"/>
                <a:ea typeface="Arial"/>
                <a:cs typeface="Arial"/>
                <a:sym typeface="Arial"/>
              </a:defRPr>
            </a:lvl2pPr>
            <a:lvl3pPr indent="0" lvl="2" marL="914400" marR="0" rtl="0" algn="l">
              <a:spcBef>
                <a:spcPts val="320"/>
              </a:spcBef>
              <a:buClr>
                <a:schemeClr val="dk1"/>
              </a:buClr>
              <a:buFont typeface="Arial"/>
              <a:buNone/>
              <a:defRPr b="0" i="0" sz="1600" u="none" cap="none" strike="noStrike">
                <a:solidFill>
                  <a:schemeClr val="dk1"/>
                </a:solidFill>
                <a:latin typeface="Arial"/>
                <a:ea typeface="Arial"/>
                <a:cs typeface="Arial"/>
                <a:sym typeface="Arial"/>
              </a:defRPr>
            </a:lvl3pPr>
            <a:lvl4pPr indent="0" lvl="3" marL="1371600" marR="0" rtl="0" algn="l">
              <a:spcBef>
                <a:spcPts val="320"/>
              </a:spcBef>
              <a:buClr>
                <a:schemeClr val="dk1"/>
              </a:buClr>
              <a:buFont typeface="Arial"/>
              <a:buNone/>
              <a:defRPr b="0" i="0" sz="1600" u="none" cap="none" strike="noStrike">
                <a:solidFill>
                  <a:schemeClr val="dk1"/>
                </a:solidFill>
                <a:latin typeface="Arial"/>
                <a:ea typeface="Arial"/>
                <a:cs typeface="Arial"/>
                <a:sym typeface="Arial"/>
              </a:defRPr>
            </a:lvl4pPr>
            <a:lvl5pPr indent="0" lvl="4" marL="1828800" marR="0" rtl="0" algn="l">
              <a:spcBef>
                <a:spcPts val="320"/>
              </a:spcBef>
              <a:buClr>
                <a:schemeClr val="dk1"/>
              </a:buClr>
              <a:buFont typeface="Arial"/>
              <a:buNone/>
              <a:defRPr b="0" i="0" sz="16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7_Custom Layout">
    <p:bg>
      <p:bgPr>
        <a:solidFill>
          <a:schemeClr val="accent5"/>
        </a:solidFill>
      </p:bgPr>
    </p:bg>
    <p:spTree>
      <p:nvGrpSpPr>
        <p:cNvPr id="120" name="Shape 120"/>
        <p:cNvGrpSpPr/>
        <p:nvPr/>
      </p:nvGrpSpPr>
      <p:grpSpPr>
        <a:xfrm>
          <a:off x="0" y="0"/>
          <a:ext cx="0" cy="0"/>
          <a:chOff x="0" y="0"/>
          <a:chExt cx="0" cy="0"/>
        </a:xfrm>
      </p:grpSpPr>
      <p:sp>
        <p:nvSpPr>
          <p:cNvPr id="121" name="Shape 121"/>
          <p:cNvSpPr/>
          <p:nvPr/>
        </p:nvSpPr>
        <p:spPr>
          <a:xfrm>
            <a:off x="0" y="0"/>
            <a:ext cx="9144000" cy="99299"/>
          </a:xfrm>
          <a:prstGeom prst="rect">
            <a:avLst/>
          </a:prstGeom>
          <a:gradFill>
            <a:gsLst>
              <a:gs pos="0">
                <a:schemeClr val="accent2"/>
              </a:gs>
              <a:gs pos="100000">
                <a:schemeClr val="accent3"/>
              </a:gs>
            </a:gsLst>
            <a:lin ang="18000042"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Arial"/>
              <a:ea typeface="Arial"/>
              <a:cs typeface="Arial"/>
              <a:sym typeface="Arial"/>
            </a:endParaRPr>
          </a:p>
        </p:txBody>
      </p:sp>
      <p:sp>
        <p:nvSpPr>
          <p:cNvPr id="122" name="Shape 122"/>
          <p:cNvSpPr txBox="1"/>
          <p:nvPr>
            <p:ph idx="12" type="sldNum"/>
          </p:nvPr>
        </p:nvSpPr>
        <p:spPr>
          <a:xfrm>
            <a:off x="524347" y="4651812"/>
            <a:ext cx="2133600" cy="274500"/>
          </a:xfrm>
          <a:prstGeom prst="rect">
            <a:avLst/>
          </a:prstGeom>
          <a:noFill/>
          <a:ln>
            <a:noFill/>
          </a:ln>
        </p:spPr>
        <p:txBody>
          <a:bodyPr anchorCtr="0" anchor="ctr" bIns="45700" lIns="0" rIns="91425" tIns="45700">
            <a:noAutofit/>
          </a:bodyPr>
          <a:lstStyle/>
          <a:p>
            <a:pPr indent="0" lvl="0" marL="0" marR="0" rtl="0" algn="l">
              <a:spcBef>
                <a:spcPts val="0"/>
              </a:spcBef>
              <a:buSzPct val="25000"/>
              <a:buNone/>
            </a:pPr>
            <a:fld id="{00000000-1234-1234-1234-123412341234}" type="slidenum">
              <a:rPr b="0" i="0" lang="en-US" sz="1000" u="none" cap="none" strike="noStrike">
                <a:solidFill>
                  <a:srgbClr val="FFFFFF"/>
                </a:solidFill>
                <a:latin typeface="Arial"/>
                <a:ea typeface="Arial"/>
                <a:cs typeface="Arial"/>
                <a:sym typeface="Arial"/>
              </a:rPr>
              <a:t>‹#›</a:t>
            </a:fld>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p:spTree>
      <p:nvGrpSpPr>
        <p:cNvPr id="123" name="Shape 123"/>
        <p:cNvGrpSpPr/>
        <p:nvPr/>
      </p:nvGrpSpPr>
      <p:grpSpPr>
        <a:xfrm>
          <a:off x="0" y="0"/>
          <a:ext cx="0" cy="0"/>
          <a:chOff x="0" y="0"/>
          <a:chExt cx="0" cy="0"/>
        </a:xfrm>
      </p:grpSpPr>
      <p:sp>
        <p:nvSpPr>
          <p:cNvPr id="124" name="Shape 124"/>
          <p:cNvSpPr txBox="1"/>
          <p:nvPr>
            <p:ph idx="12" type="sldNum"/>
          </p:nvPr>
        </p:nvSpPr>
        <p:spPr>
          <a:xfrm>
            <a:off x="524347" y="4651812"/>
            <a:ext cx="2133600" cy="274500"/>
          </a:xfrm>
          <a:prstGeom prst="rect">
            <a:avLst/>
          </a:prstGeom>
          <a:noFill/>
          <a:ln>
            <a:noFill/>
          </a:ln>
        </p:spPr>
        <p:txBody>
          <a:bodyPr anchorCtr="0" anchor="ctr" bIns="45700" lIns="0" rIns="91425" tIns="45700">
            <a:noAutofit/>
          </a:bodyPr>
          <a:lstStyle/>
          <a:p>
            <a:pPr indent="0" lvl="0" marL="0" marR="0" rtl="0" algn="l">
              <a:spcBef>
                <a:spcPts val="0"/>
              </a:spcBef>
              <a:buSzPct val="25000"/>
              <a:buNone/>
            </a:pPr>
            <a:fld id="{00000000-1234-1234-1234-123412341234}" type="slidenum">
              <a:rPr b="0" i="0" lang="en-US" sz="1000" u="none" cap="none" strike="noStrike">
                <a:solidFill>
                  <a:srgbClr val="888888"/>
                </a:solidFill>
                <a:latin typeface="Arial"/>
                <a:ea typeface="Arial"/>
                <a:cs typeface="Arial"/>
                <a:sym typeface="Arial"/>
              </a:rPr>
              <a:t>‹#›</a:t>
            </a:fld>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1">
    <p:spTree>
      <p:nvGrpSpPr>
        <p:cNvPr id="125" name="Shape 125"/>
        <p:cNvGrpSpPr/>
        <p:nvPr/>
      </p:nvGrpSpPr>
      <p:grpSpPr>
        <a:xfrm>
          <a:off x="0" y="0"/>
          <a:ext cx="0" cy="0"/>
          <a:chOff x="0" y="0"/>
          <a:chExt cx="0" cy="0"/>
        </a:xfrm>
      </p:grpSpPr>
      <p:sp>
        <p:nvSpPr>
          <p:cNvPr id="126" name="Shape 126"/>
          <p:cNvSpPr txBox="1"/>
          <p:nvPr>
            <p:ph idx="12" type="sldNum"/>
          </p:nvPr>
        </p:nvSpPr>
        <p:spPr>
          <a:xfrm>
            <a:off x="524347" y="4651812"/>
            <a:ext cx="2133600" cy="274500"/>
          </a:xfrm>
          <a:prstGeom prst="rect">
            <a:avLst/>
          </a:prstGeom>
          <a:noFill/>
          <a:ln>
            <a:noFill/>
          </a:ln>
        </p:spPr>
        <p:txBody>
          <a:bodyPr anchorCtr="0" anchor="ctr" bIns="45700" lIns="0" rIns="91425" tIns="45700">
            <a:noAutofit/>
          </a:bodyPr>
          <a:lstStyle/>
          <a:p>
            <a:pPr indent="0" lvl="0" marL="0" marR="0" rtl="0" algn="l">
              <a:spcBef>
                <a:spcPts val="0"/>
              </a:spcBef>
              <a:buSzPct val="25000"/>
              <a:buNone/>
            </a:pPr>
            <a:fld id="{00000000-1234-1234-1234-123412341234}" type="slidenum">
              <a:rPr b="0" i="0" lang="en-US" sz="1000" u="none" cap="none" strike="noStrike">
                <a:solidFill>
                  <a:srgbClr val="888888"/>
                </a:solidFill>
                <a:latin typeface="Arial"/>
                <a:ea typeface="Arial"/>
                <a:cs typeface="Arial"/>
                <a:sym typeface="Arial"/>
              </a:rPr>
              <a:t>‹#›</a:t>
            </a:fld>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33" name="Shape 133"/>
        <p:cNvGrpSpPr/>
        <p:nvPr/>
      </p:nvGrpSpPr>
      <p:grpSpPr>
        <a:xfrm>
          <a:off x="0" y="0"/>
          <a:ext cx="0" cy="0"/>
          <a:chOff x="0" y="0"/>
          <a:chExt cx="0" cy="0"/>
        </a:xfrm>
      </p:grpSpPr>
      <p:sp>
        <p:nvSpPr>
          <p:cNvPr id="134" name="Shape 134"/>
          <p:cNvSpPr txBox="1"/>
          <p:nvPr>
            <p:ph type="ctrTitle"/>
          </p:nvPr>
        </p:nvSpPr>
        <p:spPr>
          <a:xfrm>
            <a:off x="685800" y="1597819"/>
            <a:ext cx="7772400" cy="11025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Arial"/>
              <a:buNone/>
              <a:defRPr/>
            </a:lvl1pPr>
            <a:lvl2pPr indent="0" lvl="1" marL="0" marR="0" rtl="0" algn="l">
              <a:spcBef>
                <a:spcPts val="0"/>
              </a:spcBef>
              <a:defRPr/>
            </a:lvl2pPr>
            <a:lvl3pPr indent="0" lvl="2" marL="0" marR="0" rtl="0" algn="l">
              <a:spcBef>
                <a:spcPts val="0"/>
              </a:spcBef>
              <a:defRPr/>
            </a:lvl3pPr>
            <a:lvl4pPr indent="0" lvl="3" marL="0" marR="0" rtl="0" algn="l">
              <a:spcBef>
                <a:spcPts val="0"/>
              </a:spcBef>
              <a:defRPr/>
            </a:lvl4pPr>
            <a:lvl5pPr indent="0" lvl="4" marL="0" marR="0" rtl="0" algn="l">
              <a:spcBef>
                <a:spcPts val="0"/>
              </a:spcBef>
              <a:defRPr/>
            </a:lvl5pPr>
            <a:lvl6pPr indent="0" lvl="5" marL="0" marR="0" rtl="0" algn="l">
              <a:spcBef>
                <a:spcPts val="0"/>
              </a:spcBef>
              <a:defRPr/>
            </a:lvl6pPr>
            <a:lvl7pPr indent="0" lvl="6" marL="0" marR="0" rtl="0" algn="l">
              <a:spcBef>
                <a:spcPts val="0"/>
              </a:spcBef>
              <a:defRPr/>
            </a:lvl7pPr>
            <a:lvl8pPr indent="0" lvl="7" marL="0" marR="0" rtl="0" algn="l">
              <a:spcBef>
                <a:spcPts val="0"/>
              </a:spcBef>
              <a:defRPr/>
            </a:lvl8pPr>
            <a:lvl9pPr indent="0" lvl="8" marL="0" marR="0" rtl="0" algn="l">
              <a:spcBef>
                <a:spcPts val="0"/>
              </a:spcBef>
              <a:defRPr/>
            </a:lvl9pPr>
          </a:lstStyle>
          <a:p/>
        </p:txBody>
      </p:sp>
      <p:sp>
        <p:nvSpPr>
          <p:cNvPr id="135" name="Shape 135"/>
          <p:cNvSpPr txBox="1"/>
          <p:nvPr>
            <p:ph idx="1" type="subTitle"/>
          </p:nvPr>
        </p:nvSpPr>
        <p:spPr>
          <a:xfrm>
            <a:off x="1371600" y="2914650"/>
            <a:ext cx="6400800" cy="1314300"/>
          </a:xfrm>
          <a:prstGeom prst="rect">
            <a:avLst/>
          </a:prstGeom>
          <a:noFill/>
          <a:ln>
            <a:noFill/>
          </a:ln>
        </p:spPr>
        <p:txBody>
          <a:bodyPr anchorCtr="0" anchor="t" bIns="91425" lIns="91425" rIns="91425" tIns="91425"/>
          <a:lstStyle>
            <a:lvl1pPr indent="0" lvl="0" marL="0" marR="0" rtl="0" algn="ctr">
              <a:spcBef>
                <a:spcPts val="640"/>
              </a:spcBef>
              <a:buClr>
                <a:srgbClr val="888888"/>
              </a:buClr>
              <a:buFont typeface="Arial"/>
              <a:buNone/>
              <a:defRPr/>
            </a:lvl1pPr>
            <a:lvl2pPr indent="0" lvl="1" marL="457200" marR="0" rtl="0" algn="ctr">
              <a:spcBef>
                <a:spcPts val="560"/>
              </a:spcBef>
              <a:buClr>
                <a:srgbClr val="888888"/>
              </a:buClr>
              <a:buFont typeface="Arial"/>
              <a:buNone/>
              <a:defRPr/>
            </a:lvl2pPr>
            <a:lvl3pPr indent="0" lvl="2" marL="914400" marR="0" rtl="0" algn="ctr">
              <a:spcBef>
                <a:spcPts val="480"/>
              </a:spcBef>
              <a:buClr>
                <a:srgbClr val="888888"/>
              </a:buClr>
              <a:buFont typeface="Arial"/>
              <a:buNone/>
              <a:defRPr/>
            </a:lvl3pPr>
            <a:lvl4pPr indent="0" lvl="3" marL="1371600" marR="0" rtl="0" algn="ctr">
              <a:spcBef>
                <a:spcPts val="400"/>
              </a:spcBef>
              <a:buClr>
                <a:srgbClr val="888888"/>
              </a:buClr>
              <a:buFont typeface="Arial"/>
              <a:buNone/>
              <a:defRPr/>
            </a:lvl4pPr>
            <a:lvl5pPr indent="0" lvl="4" marL="1828800" marR="0" rtl="0" algn="ctr">
              <a:spcBef>
                <a:spcPts val="400"/>
              </a:spcBef>
              <a:buClr>
                <a:srgbClr val="888888"/>
              </a:buClr>
              <a:buFont typeface="Arial"/>
              <a:buNone/>
              <a:defRPr/>
            </a:lvl5pPr>
            <a:lvl6pPr indent="0" lvl="5" marL="2286000" marR="0" rtl="0" algn="ctr">
              <a:spcBef>
                <a:spcPts val="400"/>
              </a:spcBef>
              <a:buClr>
                <a:srgbClr val="888888"/>
              </a:buClr>
              <a:buFont typeface="Arial"/>
              <a:buNone/>
              <a:defRPr/>
            </a:lvl6pPr>
            <a:lvl7pPr indent="0" lvl="6" marL="2743200" marR="0" rtl="0" algn="ctr">
              <a:spcBef>
                <a:spcPts val="400"/>
              </a:spcBef>
              <a:buClr>
                <a:srgbClr val="888888"/>
              </a:buClr>
              <a:buFont typeface="Arial"/>
              <a:buNone/>
              <a:defRPr/>
            </a:lvl7pPr>
            <a:lvl8pPr indent="0" lvl="7" marL="3200400" marR="0" rtl="0" algn="ctr">
              <a:spcBef>
                <a:spcPts val="400"/>
              </a:spcBef>
              <a:buClr>
                <a:srgbClr val="888888"/>
              </a:buClr>
              <a:buFont typeface="Arial"/>
              <a:buNone/>
              <a:defRPr/>
            </a:lvl8pPr>
            <a:lvl9pPr indent="0" lvl="8" marL="3657600" marR="0" rtl="0" algn="ctr">
              <a:spcBef>
                <a:spcPts val="400"/>
              </a:spcBef>
              <a:buClr>
                <a:srgbClr val="888888"/>
              </a:buClr>
              <a:buFont typeface="Arial"/>
              <a:buNone/>
              <a:defRPr/>
            </a:lvl9pPr>
          </a:lstStyle>
          <a:p/>
        </p:txBody>
      </p:sp>
      <p:sp>
        <p:nvSpPr>
          <p:cNvPr id="136" name="Shape 136"/>
          <p:cNvSpPr txBox="1"/>
          <p:nvPr>
            <p:ph idx="10" type="dt"/>
          </p:nvPr>
        </p:nvSpPr>
        <p:spPr>
          <a:xfrm>
            <a:off x="457200" y="4767262"/>
            <a:ext cx="2133600" cy="273900"/>
          </a:xfrm>
          <a:prstGeom prst="rect">
            <a:avLst/>
          </a:prstGeom>
          <a:noFill/>
          <a:ln>
            <a:noFill/>
          </a:ln>
        </p:spPr>
        <p:txBody>
          <a:bodyPr anchorCtr="0" anchor="ctr" bIns="91425" lIns="91425" rIns="91425" tIns="91425"/>
          <a:lstStyle>
            <a:lvl1pPr indent="0" lvl="0" marL="0" marR="0" rtl="0" algn="l">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137" name="Shape 137"/>
          <p:cNvSpPr txBox="1"/>
          <p:nvPr>
            <p:ph idx="11" type="ftr"/>
          </p:nvPr>
        </p:nvSpPr>
        <p:spPr>
          <a:xfrm>
            <a:off x="3124200" y="4767262"/>
            <a:ext cx="2895600" cy="273900"/>
          </a:xfrm>
          <a:prstGeom prst="rect">
            <a:avLst/>
          </a:prstGeom>
          <a:noFill/>
          <a:ln>
            <a:noFill/>
          </a:ln>
        </p:spPr>
        <p:txBody>
          <a:bodyPr anchorCtr="0" anchor="ctr" bIns="91425" lIns="91425" rIns="91425" tIns="91425"/>
          <a:lstStyle>
            <a:lvl1pPr indent="0" lvl="0" marL="0" marR="0" rtl="0" algn="ctr">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138" name="Shape 138"/>
          <p:cNvSpPr txBox="1"/>
          <p:nvPr>
            <p:ph idx="12" type="sldNum"/>
          </p:nvPr>
        </p:nvSpPr>
        <p:spPr>
          <a:xfrm>
            <a:off x="6553200" y="4767262"/>
            <a:ext cx="2133600" cy="2739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Arial"/>
                <a:ea typeface="Arial"/>
                <a:cs typeface="Arial"/>
                <a:sym typeface="Arial"/>
              </a:rPr>
              <a:t>‹#›</a:t>
            </a:fld>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cture with Caption">
    <p:spTree>
      <p:nvGrpSpPr>
        <p:cNvPr id="139" name="Shape 139"/>
        <p:cNvGrpSpPr/>
        <p:nvPr/>
      </p:nvGrpSpPr>
      <p:grpSpPr>
        <a:xfrm>
          <a:off x="0" y="0"/>
          <a:ext cx="0" cy="0"/>
          <a:chOff x="0" y="0"/>
          <a:chExt cx="0" cy="0"/>
        </a:xfrm>
      </p:grpSpPr>
      <p:sp>
        <p:nvSpPr>
          <p:cNvPr id="140" name="Shape 140"/>
          <p:cNvSpPr/>
          <p:nvPr/>
        </p:nvSpPr>
        <p:spPr>
          <a:xfrm>
            <a:off x="0" y="0"/>
            <a:ext cx="9144000" cy="5143500"/>
          </a:xfrm>
          <a:prstGeom prst="rect">
            <a:avLst/>
          </a:prstGeom>
          <a:solidFill>
            <a:srgbClr val="EFEFEF"/>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Arial"/>
              <a:ea typeface="Arial"/>
              <a:cs typeface="Arial"/>
              <a:sym typeface="Arial"/>
            </a:endParaRPr>
          </a:p>
        </p:txBody>
      </p:sp>
      <p:sp>
        <p:nvSpPr>
          <p:cNvPr id="141" name="Shape 141"/>
          <p:cNvSpPr/>
          <p:nvPr/>
        </p:nvSpPr>
        <p:spPr>
          <a:xfrm>
            <a:off x="0" y="4870108"/>
            <a:ext cx="9144000" cy="273300"/>
          </a:xfrm>
          <a:prstGeom prst="rect">
            <a:avLst/>
          </a:prstGeom>
          <a:solidFill>
            <a:schemeClr val="lt1"/>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Arial"/>
              <a:ea typeface="Arial"/>
              <a:cs typeface="Arial"/>
              <a:sym typeface="Arial"/>
            </a:endParaRPr>
          </a:p>
        </p:txBody>
      </p:sp>
      <p:pic>
        <p:nvPicPr>
          <p:cNvPr descr="P_Teal_KnockOut_RGB.eps" id="142" name="Shape 142"/>
          <p:cNvPicPr preferRelativeResize="0"/>
          <p:nvPr/>
        </p:nvPicPr>
        <p:blipFill rotWithShape="1">
          <a:blip r:embed="rId2">
            <a:alphaModFix/>
          </a:blip>
          <a:srcRect b="0" l="0" r="0" t="0"/>
          <a:stretch/>
        </p:blipFill>
        <p:spPr>
          <a:xfrm>
            <a:off x="8891497" y="4894962"/>
            <a:ext cx="228300" cy="228300"/>
          </a:xfrm>
          <a:prstGeom prst="rect">
            <a:avLst/>
          </a:prstGeom>
          <a:noFill/>
          <a:ln>
            <a:noFill/>
          </a:ln>
        </p:spPr>
      </p:pic>
      <p:sp>
        <p:nvSpPr>
          <p:cNvPr id="143" name="Shape 143"/>
          <p:cNvSpPr txBox="1"/>
          <p:nvPr/>
        </p:nvSpPr>
        <p:spPr>
          <a:xfrm>
            <a:off x="0" y="4906776"/>
            <a:ext cx="941400" cy="2001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rgbClr val="9EB2BC"/>
                </a:solidFill>
              </a:rPr>
              <a:t>The Value of Agile</a:t>
            </a:r>
          </a:p>
        </p:txBody>
      </p:sp>
      <p:sp>
        <p:nvSpPr>
          <p:cNvPr id="144" name="Shape 144"/>
          <p:cNvSpPr txBox="1"/>
          <p:nvPr/>
        </p:nvSpPr>
        <p:spPr>
          <a:xfrm>
            <a:off x="7113282" y="4929980"/>
            <a:ext cx="1717500" cy="153900"/>
          </a:xfrm>
          <a:prstGeom prst="rect">
            <a:avLst/>
          </a:prstGeom>
          <a:noFill/>
          <a:ln>
            <a:noFill/>
          </a:ln>
        </p:spPr>
        <p:txBody>
          <a:bodyPr anchorCtr="0" anchor="t" bIns="0" lIns="0" rIns="0" tIns="0">
            <a:noAutofit/>
          </a:bodyPr>
          <a:lstStyle/>
          <a:p>
            <a:pPr indent="0" lvl="0" marL="0" marR="0" rtl="0" algn="r">
              <a:spcBef>
                <a:spcPts val="0"/>
              </a:spcBef>
              <a:buSzPct val="25000"/>
              <a:buNone/>
            </a:pPr>
            <a:r>
              <a:rPr b="0" i="0" lang="en-US" sz="500" u="none" cap="none" strike="noStrike">
                <a:solidFill>
                  <a:srgbClr val="009A91"/>
                </a:solidFill>
                <a:latin typeface="Arial"/>
                <a:ea typeface="Arial"/>
                <a:cs typeface="Arial"/>
                <a:sym typeface="Arial"/>
              </a:rPr>
              <a:t>pivotal.io</a:t>
            </a:r>
          </a:p>
          <a:p>
            <a:pPr indent="0" lvl="0" marL="0" marR="0" rtl="0" algn="r">
              <a:spcBef>
                <a:spcPts val="0"/>
              </a:spcBef>
              <a:buSzPct val="25000"/>
              <a:buNone/>
            </a:pPr>
            <a:r>
              <a:rPr b="0" i="0" lang="en-US" sz="500" u="none" cap="none" strike="noStrike">
                <a:solidFill>
                  <a:srgbClr val="9EB2BC"/>
                </a:solidFill>
                <a:latin typeface="Arial"/>
                <a:ea typeface="Arial"/>
                <a:cs typeface="Arial"/>
                <a:sym typeface="Arial"/>
              </a:rPr>
              <a:t>© 2015 Pivotal Software, Inc.  All rights reserved</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Vertical Text">
    <p:spTree>
      <p:nvGrpSpPr>
        <p:cNvPr id="145" name="Shape 145"/>
        <p:cNvGrpSpPr/>
        <p:nvPr/>
      </p:nvGrpSpPr>
      <p:grpSpPr>
        <a:xfrm>
          <a:off x="0" y="0"/>
          <a:ext cx="0" cy="0"/>
          <a:chOff x="0" y="0"/>
          <a:chExt cx="0" cy="0"/>
        </a:xfrm>
      </p:grpSpPr>
      <p:sp>
        <p:nvSpPr>
          <p:cNvPr id="146" name="Shape 146"/>
          <p:cNvSpPr/>
          <p:nvPr/>
        </p:nvSpPr>
        <p:spPr>
          <a:xfrm>
            <a:off x="0" y="4870108"/>
            <a:ext cx="9144000" cy="273300"/>
          </a:xfrm>
          <a:prstGeom prst="rect">
            <a:avLst/>
          </a:prstGeom>
          <a:solidFill>
            <a:srgbClr val="ECECEC"/>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Arial"/>
              <a:ea typeface="Arial"/>
              <a:cs typeface="Arial"/>
              <a:sym typeface="Arial"/>
            </a:endParaRPr>
          </a:p>
        </p:txBody>
      </p:sp>
      <p:pic>
        <p:nvPicPr>
          <p:cNvPr descr="P_Teal_KnockOut_RGB.eps" id="147" name="Shape 147"/>
          <p:cNvPicPr preferRelativeResize="0"/>
          <p:nvPr/>
        </p:nvPicPr>
        <p:blipFill rotWithShape="1">
          <a:blip r:embed="rId2">
            <a:alphaModFix/>
          </a:blip>
          <a:srcRect b="0" l="0" r="0" t="0"/>
          <a:stretch/>
        </p:blipFill>
        <p:spPr>
          <a:xfrm>
            <a:off x="8891497" y="4894962"/>
            <a:ext cx="228300" cy="228300"/>
          </a:xfrm>
          <a:prstGeom prst="rect">
            <a:avLst/>
          </a:prstGeom>
          <a:noFill/>
          <a:ln>
            <a:noFill/>
          </a:ln>
        </p:spPr>
      </p:pic>
      <p:sp>
        <p:nvSpPr>
          <p:cNvPr id="148" name="Shape 148"/>
          <p:cNvSpPr txBox="1"/>
          <p:nvPr/>
        </p:nvSpPr>
        <p:spPr>
          <a:xfrm>
            <a:off x="0" y="4906776"/>
            <a:ext cx="941400" cy="2001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rgbClr val="9EB2BC"/>
                </a:solidFill>
              </a:rPr>
              <a:t>The Value of Agile</a:t>
            </a:r>
          </a:p>
        </p:txBody>
      </p:sp>
      <p:sp>
        <p:nvSpPr>
          <p:cNvPr id="149" name="Shape 149"/>
          <p:cNvSpPr txBox="1"/>
          <p:nvPr/>
        </p:nvSpPr>
        <p:spPr>
          <a:xfrm>
            <a:off x="7113282" y="4929980"/>
            <a:ext cx="1717500" cy="153900"/>
          </a:xfrm>
          <a:prstGeom prst="rect">
            <a:avLst/>
          </a:prstGeom>
          <a:noFill/>
          <a:ln>
            <a:noFill/>
          </a:ln>
        </p:spPr>
        <p:txBody>
          <a:bodyPr anchorCtr="0" anchor="t" bIns="0" lIns="0" rIns="0" tIns="0">
            <a:noAutofit/>
          </a:bodyPr>
          <a:lstStyle/>
          <a:p>
            <a:pPr indent="0" lvl="0" marL="0" marR="0" rtl="0" algn="r">
              <a:spcBef>
                <a:spcPts val="0"/>
              </a:spcBef>
              <a:buSzPct val="25000"/>
              <a:buNone/>
            </a:pPr>
            <a:r>
              <a:rPr b="0" i="0" lang="en-US" sz="500" u="none" cap="none" strike="noStrike">
                <a:solidFill>
                  <a:srgbClr val="009A91"/>
                </a:solidFill>
                <a:latin typeface="Arial"/>
                <a:ea typeface="Arial"/>
                <a:cs typeface="Arial"/>
                <a:sym typeface="Arial"/>
              </a:rPr>
              <a:t>pivotal.io</a:t>
            </a:r>
          </a:p>
          <a:p>
            <a:pPr indent="0" lvl="0" marL="0" marR="0" rtl="0" algn="r">
              <a:spcBef>
                <a:spcPts val="0"/>
              </a:spcBef>
              <a:buSzPct val="25000"/>
              <a:buNone/>
            </a:pPr>
            <a:r>
              <a:rPr b="0" i="0" lang="en-US" sz="500" u="none" cap="none" strike="noStrike">
                <a:solidFill>
                  <a:srgbClr val="9EB2BC"/>
                </a:solidFill>
                <a:latin typeface="Arial"/>
                <a:ea typeface="Arial"/>
                <a:cs typeface="Arial"/>
                <a:sym typeface="Arial"/>
              </a:rPr>
              <a:t>© 2015 Pivotal Software, Inc.  All rights reserved</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150" name="Shape 150"/>
        <p:cNvGrpSpPr/>
        <p:nvPr/>
      </p:nvGrpSpPr>
      <p:grpSpPr>
        <a:xfrm>
          <a:off x="0" y="0"/>
          <a:ext cx="0" cy="0"/>
          <a:chOff x="0" y="0"/>
          <a:chExt cx="0" cy="0"/>
        </a:xfrm>
      </p:grpSpPr>
      <p:sp>
        <p:nvSpPr>
          <p:cNvPr id="151" name="Shape 151"/>
          <p:cNvSpPr txBox="1"/>
          <p:nvPr>
            <p:ph type="title"/>
          </p:nvPr>
        </p:nvSpPr>
        <p:spPr>
          <a:xfrm>
            <a:off x="457200" y="205979"/>
            <a:ext cx="8229600" cy="857400"/>
          </a:xfrm>
          <a:prstGeom prst="rect">
            <a:avLst/>
          </a:prstGeom>
          <a:noFill/>
          <a:ln>
            <a:noFill/>
          </a:ln>
        </p:spPr>
        <p:txBody>
          <a:bodyPr anchorCtr="0" anchor="ctr" bIns="91425" lIns="91425" rIns="91425" tIns="91425"/>
          <a:lstStyle>
            <a:lvl1pPr lvl="0" rtl="0" algn="ctr">
              <a:spcBef>
                <a:spcPts val="0"/>
              </a:spcBef>
              <a:buClr>
                <a:schemeClr val="dk1"/>
              </a:buClr>
              <a:buFont typeface="Arial"/>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52" name="Shape 152"/>
          <p:cNvSpPr txBox="1"/>
          <p:nvPr>
            <p:ph idx="1" type="body"/>
          </p:nvPr>
        </p:nvSpPr>
        <p:spPr>
          <a:xfrm>
            <a:off x="457200" y="1200150"/>
            <a:ext cx="8229600" cy="3394500"/>
          </a:xfrm>
          <a:prstGeom prst="rect">
            <a:avLst/>
          </a:prstGeom>
          <a:noFill/>
          <a:ln>
            <a:noFill/>
          </a:ln>
        </p:spPr>
        <p:txBody>
          <a:bodyPr anchorCtr="0" anchor="t" bIns="91425" lIns="91425" rIns="91425" tIns="91425"/>
          <a:lstStyle>
            <a:lvl1pPr indent="-139700" lvl="0" marL="342900" rtl="0" algn="l">
              <a:spcBef>
                <a:spcPts val="640"/>
              </a:spcBef>
              <a:buClr>
                <a:schemeClr val="dk1"/>
              </a:buClr>
              <a:buFont typeface="Arial"/>
              <a:buChar char="•"/>
              <a:defRPr/>
            </a:lvl1pPr>
            <a:lvl2pPr indent="-107950" lvl="1" marL="742950" rtl="0" algn="l">
              <a:spcBef>
                <a:spcPts val="560"/>
              </a:spcBef>
              <a:buClr>
                <a:schemeClr val="dk1"/>
              </a:buClr>
              <a:buFont typeface="Arial"/>
              <a:buChar char="–"/>
              <a:defRPr/>
            </a:lvl2pPr>
            <a:lvl3pPr indent="-76200" lvl="2" marL="1143000" rtl="0" algn="l">
              <a:spcBef>
                <a:spcPts val="480"/>
              </a:spcBef>
              <a:buClr>
                <a:schemeClr val="dk1"/>
              </a:buClr>
              <a:buFont typeface="Arial"/>
              <a:buChar char="•"/>
              <a:defRPr/>
            </a:lvl3pPr>
            <a:lvl4pPr indent="-101600" lvl="3" marL="1600200" rtl="0" algn="l">
              <a:spcBef>
                <a:spcPts val="400"/>
              </a:spcBef>
              <a:buClr>
                <a:schemeClr val="dk1"/>
              </a:buClr>
              <a:buFont typeface="Arial"/>
              <a:buChar char="–"/>
              <a:defRPr/>
            </a:lvl4pPr>
            <a:lvl5pPr indent="-101600" lvl="4" marL="2057400" rtl="0" algn="l">
              <a:spcBef>
                <a:spcPts val="400"/>
              </a:spcBef>
              <a:buClr>
                <a:schemeClr val="dk1"/>
              </a:buClr>
              <a:buFont typeface="Arial"/>
              <a:buChar char="»"/>
              <a:defRPr/>
            </a:lvl5pPr>
            <a:lvl6pPr indent="-101600" lvl="5" marL="2514600" rtl="0" algn="l">
              <a:spcBef>
                <a:spcPts val="400"/>
              </a:spcBef>
              <a:buClr>
                <a:schemeClr val="dk1"/>
              </a:buClr>
              <a:buFont typeface="Arial"/>
              <a:buChar char="•"/>
              <a:defRPr/>
            </a:lvl6pPr>
            <a:lvl7pPr indent="-101600" lvl="6" marL="2971800" rtl="0" algn="l">
              <a:spcBef>
                <a:spcPts val="400"/>
              </a:spcBef>
              <a:buClr>
                <a:schemeClr val="dk1"/>
              </a:buClr>
              <a:buFont typeface="Arial"/>
              <a:buChar char="•"/>
              <a:defRPr/>
            </a:lvl7pPr>
            <a:lvl8pPr indent="-101600" lvl="7" marL="3429000" rtl="0" algn="l">
              <a:spcBef>
                <a:spcPts val="400"/>
              </a:spcBef>
              <a:buClr>
                <a:schemeClr val="dk1"/>
              </a:buClr>
              <a:buFont typeface="Arial"/>
              <a:buChar char="•"/>
              <a:defRPr/>
            </a:lvl8pPr>
            <a:lvl9pPr indent="-101600" lvl="8" marL="3886200" rtl="0" algn="l">
              <a:spcBef>
                <a:spcPts val="400"/>
              </a:spcBef>
              <a:buClr>
                <a:schemeClr val="dk1"/>
              </a:buClr>
              <a:buFont typeface="Arial"/>
              <a:buChar char="•"/>
              <a:defRPr/>
            </a:lvl9pPr>
          </a:lstStyle>
          <a:p/>
        </p:txBody>
      </p:sp>
      <p:sp>
        <p:nvSpPr>
          <p:cNvPr id="153" name="Shape 153"/>
          <p:cNvSpPr txBox="1"/>
          <p:nvPr>
            <p:ph idx="10" type="dt"/>
          </p:nvPr>
        </p:nvSpPr>
        <p:spPr>
          <a:xfrm>
            <a:off x="457200" y="4767262"/>
            <a:ext cx="2133600" cy="273900"/>
          </a:xfrm>
          <a:prstGeom prst="rect">
            <a:avLst/>
          </a:prstGeom>
          <a:noFill/>
          <a:ln>
            <a:noFill/>
          </a:ln>
        </p:spPr>
        <p:txBody>
          <a:bodyPr anchorCtr="0" anchor="ctr" bIns="91425" lIns="91425" rIns="91425" tIns="91425"/>
          <a:lstStyle>
            <a:lvl1pPr indent="0" lvl="0" marL="0" marR="0" rtl="0" algn="l">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154" name="Shape 154"/>
          <p:cNvSpPr txBox="1"/>
          <p:nvPr>
            <p:ph idx="11" type="ftr"/>
          </p:nvPr>
        </p:nvSpPr>
        <p:spPr>
          <a:xfrm>
            <a:off x="3124200" y="4767262"/>
            <a:ext cx="2895600" cy="273900"/>
          </a:xfrm>
          <a:prstGeom prst="rect">
            <a:avLst/>
          </a:prstGeom>
          <a:noFill/>
          <a:ln>
            <a:noFill/>
          </a:ln>
        </p:spPr>
        <p:txBody>
          <a:bodyPr anchorCtr="0" anchor="ctr" bIns="91425" lIns="91425" rIns="91425" tIns="91425"/>
          <a:lstStyle>
            <a:lvl1pPr indent="0" lvl="0" marL="0" marR="0" rtl="0" algn="ctr">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155" name="Shape 155"/>
          <p:cNvSpPr txBox="1"/>
          <p:nvPr>
            <p:ph idx="12" type="sldNum"/>
          </p:nvPr>
        </p:nvSpPr>
        <p:spPr>
          <a:xfrm>
            <a:off x="6553200" y="4767262"/>
            <a:ext cx="2133600" cy="2739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Arial"/>
                <a:ea typeface="Arial"/>
                <a:cs typeface="Arial"/>
                <a:sym typeface="Arial"/>
              </a:rPr>
              <a:t>‹#›</a:t>
            </a:fld>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Vertical Title and Text">
    <p:spTree>
      <p:nvGrpSpPr>
        <p:cNvPr id="156" name="Shape 156"/>
        <p:cNvGrpSpPr/>
        <p:nvPr/>
      </p:nvGrpSpPr>
      <p:grpSpPr>
        <a:xfrm>
          <a:off x="0" y="0"/>
          <a:ext cx="0" cy="0"/>
          <a:chOff x="0" y="0"/>
          <a:chExt cx="0" cy="0"/>
        </a:xfrm>
      </p:grpSpPr>
      <p:sp>
        <p:nvSpPr>
          <p:cNvPr id="157" name="Shape 157"/>
          <p:cNvSpPr/>
          <p:nvPr/>
        </p:nvSpPr>
        <p:spPr>
          <a:xfrm>
            <a:off x="0" y="4870108"/>
            <a:ext cx="9144000" cy="273300"/>
          </a:xfrm>
          <a:prstGeom prst="rect">
            <a:avLst/>
          </a:prstGeom>
          <a:solidFill>
            <a:schemeClr val="lt1"/>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Arial"/>
              <a:ea typeface="Arial"/>
              <a:cs typeface="Arial"/>
              <a:sym typeface="Arial"/>
            </a:endParaRPr>
          </a:p>
        </p:txBody>
      </p:sp>
      <p:pic>
        <p:nvPicPr>
          <p:cNvPr descr="P_Teal_KnockOut_RGB.eps" id="158" name="Shape 158"/>
          <p:cNvPicPr preferRelativeResize="0"/>
          <p:nvPr/>
        </p:nvPicPr>
        <p:blipFill rotWithShape="1">
          <a:blip r:embed="rId2">
            <a:alphaModFix/>
          </a:blip>
          <a:srcRect b="0" l="0" r="0" t="0"/>
          <a:stretch/>
        </p:blipFill>
        <p:spPr>
          <a:xfrm>
            <a:off x="8891497" y="4894962"/>
            <a:ext cx="228300" cy="228300"/>
          </a:xfrm>
          <a:prstGeom prst="rect">
            <a:avLst/>
          </a:prstGeom>
          <a:noFill/>
          <a:ln>
            <a:noFill/>
          </a:ln>
        </p:spPr>
      </p:pic>
      <p:sp>
        <p:nvSpPr>
          <p:cNvPr id="159" name="Shape 159"/>
          <p:cNvSpPr txBox="1"/>
          <p:nvPr/>
        </p:nvSpPr>
        <p:spPr>
          <a:xfrm>
            <a:off x="0" y="4906776"/>
            <a:ext cx="941400" cy="2001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700">
                <a:solidFill>
                  <a:srgbClr val="9EB2BC"/>
                </a:solidFill>
              </a:rPr>
              <a:t>The Value of Agile</a:t>
            </a:r>
          </a:p>
        </p:txBody>
      </p:sp>
      <p:sp>
        <p:nvSpPr>
          <p:cNvPr id="160" name="Shape 160"/>
          <p:cNvSpPr txBox="1"/>
          <p:nvPr/>
        </p:nvSpPr>
        <p:spPr>
          <a:xfrm>
            <a:off x="7113282" y="4929980"/>
            <a:ext cx="1717500" cy="153900"/>
          </a:xfrm>
          <a:prstGeom prst="rect">
            <a:avLst/>
          </a:prstGeom>
          <a:noFill/>
          <a:ln>
            <a:noFill/>
          </a:ln>
        </p:spPr>
        <p:txBody>
          <a:bodyPr anchorCtr="0" anchor="t" bIns="0" lIns="0" rIns="0" tIns="0">
            <a:noAutofit/>
          </a:bodyPr>
          <a:lstStyle/>
          <a:p>
            <a:pPr indent="0" lvl="0" marL="0" marR="0" rtl="0" algn="r">
              <a:spcBef>
                <a:spcPts val="0"/>
              </a:spcBef>
              <a:buSzPct val="25000"/>
              <a:buNone/>
            </a:pPr>
            <a:r>
              <a:rPr b="0" i="0" lang="en-US" sz="500" u="none" cap="none" strike="noStrike">
                <a:solidFill>
                  <a:srgbClr val="009A91"/>
                </a:solidFill>
                <a:latin typeface="Arial"/>
                <a:ea typeface="Arial"/>
                <a:cs typeface="Arial"/>
                <a:sym typeface="Arial"/>
              </a:rPr>
              <a:t>pivotal.io</a:t>
            </a:r>
          </a:p>
          <a:p>
            <a:pPr indent="0" lvl="0" marL="0" marR="0" rtl="0" algn="r">
              <a:spcBef>
                <a:spcPts val="0"/>
              </a:spcBef>
              <a:buSzPct val="25000"/>
              <a:buNone/>
            </a:pPr>
            <a:r>
              <a:rPr b="0" i="0" lang="en-US" sz="500" u="none" cap="none" strike="noStrike">
                <a:solidFill>
                  <a:srgbClr val="9EB2BC"/>
                </a:solidFill>
                <a:latin typeface="Arial"/>
                <a:ea typeface="Arial"/>
                <a:cs typeface="Arial"/>
                <a:sym typeface="Arial"/>
              </a:rPr>
              <a:t>© 2015 Pivotal Software, Inc.  All rights reserved</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6_Blank">
    <p:bg>
      <p:bgPr>
        <a:solidFill>
          <a:schemeClr val="lt1"/>
        </a:solidFill>
      </p:bgPr>
    </p:bg>
    <p:spTree>
      <p:nvGrpSpPr>
        <p:cNvPr id="162" name="Shape 162"/>
        <p:cNvGrpSpPr/>
        <p:nvPr/>
      </p:nvGrpSpPr>
      <p:grpSpPr>
        <a:xfrm>
          <a:off x="0" y="0"/>
          <a:ext cx="0" cy="0"/>
          <a:chOff x="0" y="0"/>
          <a:chExt cx="0" cy="0"/>
        </a:xfrm>
      </p:grpSpPr>
      <p:sp>
        <p:nvSpPr>
          <p:cNvPr id="163" name="Shape 163"/>
          <p:cNvSpPr/>
          <p:nvPr/>
        </p:nvSpPr>
        <p:spPr>
          <a:xfrm>
            <a:off x="114300" y="112014"/>
            <a:ext cx="8915400" cy="4919400"/>
          </a:xfrm>
          <a:prstGeom prst="rect">
            <a:avLst/>
          </a:prstGeom>
          <a:solidFill>
            <a:srgbClr val="22313C"/>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800" u="none" cap="none" strike="noStrike">
              <a:solidFill>
                <a:schemeClr val="lt1"/>
              </a:solidFill>
              <a:latin typeface="Arial"/>
              <a:ea typeface="Arial"/>
              <a:cs typeface="Arial"/>
              <a:sym typeface="Arial"/>
            </a:endParaRPr>
          </a:p>
        </p:txBody>
      </p:sp>
      <p:sp>
        <p:nvSpPr>
          <p:cNvPr id="164" name="Shape 164"/>
          <p:cNvSpPr/>
          <p:nvPr>
            <p:ph idx="2" type="pic"/>
          </p:nvPr>
        </p:nvSpPr>
        <p:spPr>
          <a:xfrm>
            <a:off x="114300" y="112713"/>
            <a:ext cx="8915400" cy="4918200"/>
          </a:xfrm>
          <a:prstGeom prst="rect">
            <a:avLst/>
          </a:prstGeom>
          <a:noFill/>
          <a:ln>
            <a:noFill/>
          </a:ln>
        </p:spPr>
        <p:txBody>
          <a:bodyPr anchorCtr="0" anchor="t" bIns="91425" lIns="91425" rIns="91425" tIns="91425"/>
          <a:lstStyle>
            <a:lvl1pPr indent="0" lvl="0" marL="0" marR="0" rtl="0" algn="l">
              <a:lnSpc>
                <a:spcPct val="100000"/>
              </a:lnSpc>
              <a:spcBef>
                <a:spcPts val="640"/>
              </a:spcBef>
              <a:spcAft>
                <a:spcPts val="0"/>
              </a:spcAft>
              <a:buClr>
                <a:schemeClr val="dk1"/>
              </a:buClr>
              <a:buFont typeface="Arial"/>
              <a:buNone/>
              <a:defRPr b="0" i="0" sz="3200" u="none" cap="none" strike="noStrike">
                <a:solidFill>
                  <a:schemeClr val="dk1"/>
                </a:solidFill>
                <a:latin typeface="Arial"/>
                <a:ea typeface="Arial"/>
                <a:cs typeface="Arial"/>
                <a:sym typeface="Arial"/>
              </a:defRPr>
            </a:lvl1pPr>
            <a:lvl2pPr indent="69850" lvl="1" marL="742950" marR="0" rtl="0" algn="l">
              <a:lnSpc>
                <a:spcPct val="100000"/>
              </a:lnSpc>
              <a:spcBef>
                <a:spcPts val="560"/>
              </a:spcBef>
              <a:spcAft>
                <a:spcPts val="0"/>
              </a:spcAft>
              <a:buClr>
                <a:schemeClr val="dk1"/>
              </a:buClr>
              <a:buSzPct val="100000"/>
              <a:buFont typeface="Arial"/>
              <a:buChar char="–"/>
              <a:defRPr b="0" i="0" sz="2800" u="none" cap="none" strike="noStrike">
                <a:solidFill>
                  <a:schemeClr val="dk1"/>
                </a:solidFill>
                <a:latin typeface="Arial"/>
                <a:ea typeface="Arial"/>
                <a:cs typeface="Arial"/>
                <a:sym typeface="Arial"/>
              </a:defRPr>
            </a:lvl2pPr>
            <a:lvl3pPr indent="76200" lvl="2" marL="1143000" marR="0" rtl="0" algn="l">
              <a:lnSpc>
                <a:spcPct val="100000"/>
              </a:lnSpc>
              <a:spcBef>
                <a:spcPts val="480"/>
              </a:spcBef>
              <a:spcAft>
                <a:spcPts val="0"/>
              </a:spcAft>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25400" lvl="3" marL="1600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25400" lvl="4" marL="20574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25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25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25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25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p:spTree>
      <p:nvGrpSpPr>
        <p:cNvPr id="165" name="Shape 165"/>
        <p:cNvGrpSpPr/>
        <p:nvPr/>
      </p:nvGrpSpPr>
      <p:grpSpPr>
        <a:xfrm>
          <a:off x="0" y="0"/>
          <a:ext cx="0" cy="0"/>
          <a:chOff x="0" y="0"/>
          <a:chExt cx="0" cy="0"/>
        </a:xfrm>
      </p:grpSpPr>
      <p:sp>
        <p:nvSpPr>
          <p:cNvPr id="166" name="Shape 166"/>
          <p:cNvSpPr txBox="1"/>
          <p:nvPr>
            <p:ph idx="12" type="sldNum"/>
          </p:nvPr>
        </p:nvSpPr>
        <p:spPr>
          <a:xfrm>
            <a:off x="524347" y="4651812"/>
            <a:ext cx="2133600" cy="274500"/>
          </a:xfrm>
          <a:prstGeom prst="rect">
            <a:avLst/>
          </a:prstGeom>
          <a:noFill/>
          <a:ln>
            <a:noFill/>
          </a:ln>
        </p:spPr>
        <p:txBody>
          <a:bodyPr anchorCtr="0" anchor="ctr" bIns="45700" lIns="0" rIns="91425" tIns="45700">
            <a:noAutofit/>
          </a:bodyPr>
          <a:lstStyle/>
          <a:p>
            <a:pPr indent="0" lvl="0" marL="0" marR="0" rtl="0" algn="l">
              <a:lnSpc>
                <a:spcPct val="100000"/>
              </a:lnSpc>
              <a:spcBef>
                <a:spcPts val="0"/>
              </a:spcBef>
              <a:spcAft>
                <a:spcPts val="0"/>
              </a:spcAft>
              <a:buClr>
                <a:srgbClr val="888888"/>
              </a:buClr>
              <a:buSzPct val="25000"/>
              <a:buFont typeface="Arial"/>
              <a:buNone/>
            </a:pPr>
            <a:fld id="{00000000-1234-1234-1234-123412341234}" type="slidenum">
              <a:rPr b="0" i="0" lang="en-US" sz="1000" u="none" cap="none" strike="noStrike">
                <a:solidFill>
                  <a:srgbClr val="888888"/>
                </a:solidFill>
                <a:latin typeface="Arial"/>
                <a:ea typeface="Arial"/>
                <a:cs typeface="Arial"/>
                <a:sym typeface="Arial"/>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7_Blank">
    <p:bg>
      <p:bgPr>
        <a:solidFill>
          <a:schemeClr val="lt1"/>
        </a:solidFill>
      </p:bgPr>
    </p:bg>
    <p:spTree>
      <p:nvGrpSpPr>
        <p:cNvPr id="20" name="Shape 20"/>
        <p:cNvGrpSpPr/>
        <p:nvPr/>
      </p:nvGrpSpPr>
      <p:grpSpPr>
        <a:xfrm>
          <a:off x="0" y="0"/>
          <a:ext cx="0" cy="0"/>
          <a:chOff x="0" y="0"/>
          <a:chExt cx="0" cy="0"/>
        </a:xfrm>
      </p:grpSpPr>
      <p:sp>
        <p:nvSpPr>
          <p:cNvPr id="21" name="Shape 21"/>
          <p:cNvSpPr/>
          <p:nvPr>
            <p:ph idx="2" type="pic"/>
          </p:nvPr>
        </p:nvSpPr>
        <p:spPr>
          <a:xfrm>
            <a:off x="114300" y="112713"/>
            <a:ext cx="8915400" cy="4918074"/>
          </a:xfrm>
          <a:prstGeom prst="rect">
            <a:avLst/>
          </a:prstGeom>
          <a:noFill/>
          <a:ln>
            <a:noFill/>
          </a:ln>
        </p:spPr>
        <p:txBody>
          <a:bodyPr anchorCtr="0" anchor="t" bIns="91425" lIns="91425" rIns="91425" tIns="91425"/>
          <a:lstStyle>
            <a:lvl1pPr indent="0" lvl="0" marL="0" marR="0" rtl="0" algn="l">
              <a:spcBef>
                <a:spcPts val="640"/>
              </a:spcBef>
              <a:buClr>
                <a:schemeClr val="dk1"/>
              </a:buClr>
              <a:buFont typeface="Arial"/>
              <a:buNone/>
              <a:defRPr b="0" i="0" sz="3200" u="none" cap="none" strike="noStrike">
                <a:solidFill>
                  <a:schemeClr val="dk1"/>
                </a:solidFill>
                <a:latin typeface="Arial"/>
                <a:ea typeface="Arial"/>
                <a:cs typeface="Arial"/>
                <a:sym typeface="Arial"/>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2" name="Shape 22"/>
          <p:cNvSpPr txBox="1"/>
          <p:nvPr/>
        </p:nvSpPr>
        <p:spPr>
          <a:xfrm>
            <a:off x="521208" y="4654296"/>
            <a:ext cx="1357744" cy="246220"/>
          </a:xfrm>
          <a:prstGeom prst="rect">
            <a:avLst/>
          </a:prstGeom>
          <a:noFill/>
          <a:ln>
            <a:noFill/>
          </a:ln>
        </p:spPr>
        <p:txBody>
          <a:bodyPr anchorCtr="0" anchor="t" bIns="45700" lIns="0" rIns="0" tIns="45700">
            <a:noAutofit/>
          </a:bodyPr>
          <a:lstStyle/>
          <a:p>
            <a:pPr indent="0" lvl="0" marL="0" marR="0" rtl="0" algn="l">
              <a:spcBef>
                <a:spcPts val="0"/>
              </a:spcBef>
              <a:buSzPct val="25000"/>
              <a:buNone/>
            </a:pPr>
            <a:r>
              <a:rPr b="1" lang="en-US" sz="1000">
                <a:solidFill>
                  <a:schemeClr val="lt1"/>
                </a:solidFill>
                <a:latin typeface="Arial"/>
                <a:ea typeface="Arial"/>
                <a:cs typeface="Arial"/>
                <a:sym typeface="Arial"/>
              </a:rPr>
              <a:t>Pivotal — Confidential</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_Title Only">
    <p:spTree>
      <p:nvGrpSpPr>
        <p:cNvPr id="167" name="Shape 167"/>
        <p:cNvGrpSpPr/>
        <p:nvPr/>
      </p:nvGrpSpPr>
      <p:grpSpPr>
        <a:xfrm>
          <a:off x="0" y="0"/>
          <a:ext cx="0" cy="0"/>
          <a:chOff x="0" y="0"/>
          <a:chExt cx="0" cy="0"/>
        </a:xfrm>
      </p:grpSpPr>
      <p:sp>
        <p:nvSpPr>
          <p:cNvPr id="168" name="Shape 168"/>
          <p:cNvSpPr txBox="1"/>
          <p:nvPr>
            <p:ph type="title"/>
          </p:nvPr>
        </p:nvSpPr>
        <p:spPr>
          <a:xfrm>
            <a:off x="366712" y="325437"/>
            <a:ext cx="8410500" cy="460500"/>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chemeClr val="lt2"/>
              </a:buClr>
              <a:buFont typeface="Arial"/>
              <a:buNone/>
              <a:defRPr b="0" i="0" sz="3200" u="none" cap="none" strike="noStrike">
                <a:solidFill>
                  <a:schemeClr val="lt2"/>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_Title Only">
    <p:spTree>
      <p:nvGrpSpPr>
        <p:cNvPr id="169" name="Shape 169"/>
        <p:cNvGrpSpPr/>
        <p:nvPr/>
      </p:nvGrpSpPr>
      <p:grpSpPr>
        <a:xfrm>
          <a:off x="0" y="0"/>
          <a:ext cx="0" cy="0"/>
          <a:chOff x="0" y="0"/>
          <a:chExt cx="0" cy="0"/>
        </a:xfrm>
      </p:grpSpPr>
      <p:sp>
        <p:nvSpPr>
          <p:cNvPr id="170" name="Shape 170"/>
          <p:cNvSpPr txBox="1"/>
          <p:nvPr>
            <p:ph type="title"/>
          </p:nvPr>
        </p:nvSpPr>
        <p:spPr>
          <a:xfrm>
            <a:off x="366712" y="325437"/>
            <a:ext cx="8410500" cy="460500"/>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chemeClr val="lt2"/>
              </a:buClr>
              <a:buFont typeface="Arial"/>
              <a:buNone/>
              <a:defRPr b="0" i="0" sz="3200" u="none" cap="none" strike="noStrike">
                <a:solidFill>
                  <a:schemeClr val="lt2"/>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ide by Side">
    <p:spTree>
      <p:nvGrpSpPr>
        <p:cNvPr id="171" name="Shape 171"/>
        <p:cNvGrpSpPr/>
        <p:nvPr/>
      </p:nvGrpSpPr>
      <p:grpSpPr>
        <a:xfrm>
          <a:off x="0" y="0"/>
          <a:ext cx="0" cy="0"/>
          <a:chOff x="0" y="0"/>
          <a:chExt cx="0" cy="0"/>
        </a:xfrm>
      </p:grpSpPr>
      <p:sp>
        <p:nvSpPr>
          <p:cNvPr id="172" name="Shape 172"/>
          <p:cNvSpPr/>
          <p:nvPr/>
        </p:nvSpPr>
        <p:spPr>
          <a:xfrm>
            <a:off x="0" y="0"/>
            <a:ext cx="9144000" cy="54000"/>
          </a:xfrm>
          <a:prstGeom prst="rect">
            <a:avLst/>
          </a:prstGeom>
          <a:solidFill>
            <a:srgbClr val="008774"/>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173" name="Shape 173"/>
          <p:cNvSpPr txBox="1"/>
          <p:nvPr>
            <p:ph idx="12" type="sldNum"/>
          </p:nvPr>
        </p:nvSpPr>
        <p:spPr>
          <a:xfrm>
            <a:off x="48247" y="4861462"/>
            <a:ext cx="373200" cy="273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A5A5A5"/>
              </a:buClr>
              <a:buSzPct val="25000"/>
              <a:buFont typeface="Arial"/>
              <a:buNone/>
            </a:pPr>
            <a:fld id="{00000000-1234-1234-1234-123412341234}" type="slidenum">
              <a:rPr b="0" i="0" lang="en-US" sz="900" u="none" cap="none" strike="noStrike">
                <a:solidFill>
                  <a:srgbClr val="A5A5A5"/>
                </a:solidFill>
                <a:latin typeface="Arial"/>
                <a:ea typeface="Arial"/>
                <a:cs typeface="Arial"/>
                <a:sym typeface="Arial"/>
              </a:rPr>
              <a:t>‹#›</a:t>
            </a:fld>
          </a:p>
        </p:txBody>
      </p:sp>
      <p:pic>
        <p:nvPicPr>
          <p:cNvPr id="174" name="Shape 174"/>
          <p:cNvPicPr preferRelativeResize="0"/>
          <p:nvPr/>
        </p:nvPicPr>
        <p:blipFill rotWithShape="1">
          <a:blip r:embed="rId2">
            <a:alphaModFix/>
          </a:blip>
          <a:srcRect b="0" l="0" r="0" t="0"/>
          <a:stretch/>
        </p:blipFill>
        <p:spPr>
          <a:xfrm>
            <a:off x="8272778" y="4855076"/>
            <a:ext cx="731400" cy="171300"/>
          </a:xfrm>
          <a:prstGeom prst="rect">
            <a:avLst/>
          </a:prstGeom>
          <a:noFill/>
          <a:ln>
            <a:noFill/>
          </a:ln>
        </p:spPr>
      </p:pic>
      <p:sp>
        <p:nvSpPr>
          <p:cNvPr id="175" name="Shape 175"/>
          <p:cNvSpPr txBox="1"/>
          <p:nvPr>
            <p:ph idx="1" type="body"/>
          </p:nvPr>
        </p:nvSpPr>
        <p:spPr>
          <a:xfrm>
            <a:off x="4241260" y="1361959"/>
            <a:ext cx="4850100" cy="3231000"/>
          </a:xfrm>
          <a:prstGeom prst="rect">
            <a:avLst/>
          </a:prstGeom>
          <a:noFill/>
          <a:ln>
            <a:noFill/>
          </a:ln>
        </p:spPr>
        <p:txBody>
          <a:bodyPr anchorCtr="0" anchor="t" bIns="91425" lIns="91425" rIns="91425" tIns="91425"/>
          <a:lstStyle>
            <a:lvl1pPr indent="-184150" lvl="0" marL="285750" marR="0" rtl="0" algn="l">
              <a:lnSpc>
                <a:spcPct val="100000"/>
              </a:lnSpc>
              <a:spcBef>
                <a:spcPts val="300"/>
              </a:spcBef>
              <a:spcAft>
                <a:spcPts val="0"/>
              </a:spcAft>
              <a:buClr>
                <a:srgbClr val="7F7F7F"/>
              </a:buClr>
              <a:buSzPct val="100000"/>
              <a:buFont typeface="Noto Sans Symbols"/>
              <a:buChar char="▪"/>
              <a:defRPr b="0" i="0" sz="1600" u="none" cap="none" strike="noStrike">
                <a:solidFill>
                  <a:schemeClr val="dk2"/>
                </a:solidFill>
                <a:latin typeface="Arial"/>
                <a:ea typeface="Arial"/>
                <a:cs typeface="Arial"/>
                <a:sym typeface="Arial"/>
              </a:defRPr>
            </a:lvl1pPr>
            <a:lvl2pPr indent="-194564" lvl="1" marL="740664" marR="0" rtl="0" algn="l">
              <a:lnSpc>
                <a:spcPct val="100000"/>
              </a:lnSpc>
              <a:spcBef>
                <a:spcPts val="300"/>
              </a:spcBef>
              <a:spcAft>
                <a:spcPts val="0"/>
              </a:spcAft>
              <a:buClr>
                <a:srgbClr val="008674"/>
              </a:buClr>
              <a:buSzPct val="100000"/>
              <a:buFont typeface="Helvetica Neue"/>
              <a:buChar char="-"/>
              <a:defRPr b="0" i="0" sz="1400" u="none" cap="none" strike="noStrike">
                <a:solidFill>
                  <a:schemeClr val="dk2"/>
                </a:solidFill>
                <a:latin typeface="Arial"/>
                <a:ea typeface="Arial"/>
                <a:cs typeface="Arial"/>
                <a:sym typeface="Arial"/>
              </a:defRPr>
            </a:lvl2pPr>
            <a:lvl3pPr indent="88900" lvl="2" marL="914400" marR="0" rtl="0" algn="l">
              <a:lnSpc>
                <a:spcPct val="100000"/>
              </a:lnSpc>
              <a:spcBef>
                <a:spcPts val="0"/>
              </a:spcBef>
              <a:spcAft>
                <a:spcPts val="0"/>
              </a:spcAft>
              <a:buClr>
                <a:schemeClr val="dk2"/>
              </a:buClr>
              <a:buSzPct val="100000"/>
              <a:buFont typeface="Arial"/>
              <a:buChar char="■"/>
              <a:defRPr b="0" i="0" sz="1400" u="none" cap="none" strike="noStrike">
                <a:solidFill>
                  <a:schemeClr val="dk2"/>
                </a:solidFill>
                <a:latin typeface="Arial"/>
                <a:ea typeface="Arial"/>
                <a:cs typeface="Arial"/>
                <a:sym typeface="Arial"/>
              </a:defRPr>
            </a:lvl3pPr>
            <a:lvl4pPr indent="88900" lvl="3" marL="1371600" marR="0" rtl="0" algn="l">
              <a:lnSpc>
                <a:spcPct val="100000"/>
              </a:lnSpc>
              <a:spcBef>
                <a:spcPts val="0"/>
              </a:spcBef>
              <a:spcAft>
                <a:spcPts val="0"/>
              </a:spcAft>
              <a:buClr>
                <a:schemeClr val="dk2"/>
              </a:buClr>
              <a:buSzPct val="100000"/>
              <a:buFont typeface="Arial"/>
              <a:buChar char="●"/>
              <a:defRPr b="0" i="0" sz="1400" u="none" cap="none" strike="noStrike">
                <a:solidFill>
                  <a:schemeClr val="dk2"/>
                </a:solidFill>
                <a:latin typeface="Arial"/>
                <a:ea typeface="Arial"/>
                <a:cs typeface="Arial"/>
                <a:sym typeface="Arial"/>
              </a:defRPr>
            </a:lvl4pPr>
            <a:lvl5pPr indent="88900" lvl="4" marL="1828800" marR="0" rtl="0" algn="l">
              <a:lnSpc>
                <a:spcPct val="100000"/>
              </a:lnSpc>
              <a:spcBef>
                <a:spcPts val="0"/>
              </a:spcBef>
              <a:spcAft>
                <a:spcPts val="0"/>
              </a:spcAft>
              <a:buClr>
                <a:schemeClr val="dk2"/>
              </a:buClr>
              <a:buSzPct val="100000"/>
              <a:buFont typeface="Arial"/>
              <a:buChar char="○"/>
              <a:defRPr b="0" i="0" sz="1400" u="none" cap="none" strike="noStrike">
                <a:solidFill>
                  <a:schemeClr val="dk2"/>
                </a:solidFill>
                <a:latin typeface="Arial"/>
                <a:ea typeface="Arial"/>
                <a:cs typeface="Arial"/>
                <a:sym typeface="Arial"/>
              </a:defRPr>
            </a:lvl5pPr>
            <a:lvl6pPr indent="88900" lvl="5" marL="2286000" marR="0" rtl="0" algn="l">
              <a:lnSpc>
                <a:spcPct val="100000"/>
              </a:lnSpc>
              <a:spcBef>
                <a:spcPts val="0"/>
              </a:spcBef>
              <a:spcAft>
                <a:spcPts val="0"/>
              </a:spcAft>
              <a:buClr>
                <a:schemeClr val="dk2"/>
              </a:buClr>
              <a:buSzPct val="100000"/>
              <a:buFont typeface="Arial"/>
              <a:buChar char="■"/>
              <a:defRPr b="0" i="0" sz="1400" u="none" cap="none" strike="noStrike">
                <a:solidFill>
                  <a:schemeClr val="dk2"/>
                </a:solidFill>
                <a:latin typeface="Arial"/>
                <a:ea typeface="Arial"/>
                <a:cs typeface="Arial"/>
                <a:sym typeface="Arial"/>
              </a:defRPr>
            </a:lvl6pPr>
            <a:lvl7pPr indent="88900" lvl="6" marL="2743200" marR="0" rtl="0" algn="l">
              <a:lnSpc>
                <a:spcPct val="100000"/>
              </a:lnSpc>
              <a:spcBef>
                <a:spcPts val="0"/>
              </a:spcBef>
              <a:spcAft>
                <a:spcPts val="0"/>
              </a:spcAft>
              <a:buClr>
                <a:schemeClr val="dk2"/>
              </a:buClr>
              <a:buSzPct val="100000"/>
              <a:buFont typeface="Arial"/>
              <a:buChar char="●"/>
              <a:defRPr b="0" i="0" sz="1400" u="none" cap="none" strike="noStrike">
                <a:solidFill>
                  <a:schemeClr val="dk2"/>
                </a:solidFill>
                <a:latin typeface="Arial"/>
                <a:ea typeface="Arial"/>
                <a:cs typeface="Arial"/>
                <a:sym typeface="Arial"/>
              </a:defRPr>
            </a:lvl7pPr>
            <a:lvl8pPr indent="88900" lvl="7" marL="3200400" marR="0" rtl="0" algn="l">
              <a:lnSpc>
                <a:spcPct val="100000"/>
              </a:lnSpc>
              <a:spcBef>
                <a:spcPts val="0"/>
              </a:spcBef>
              <a:spcAft>
                <a:spcPts val="0"/>
              </a:spcAft>
              <a:buClr>
                <a:schemeClr val="dk2"/>
              </a:buClr>
              <a:buSzPct val="100000"/>
              <a:buFont typeface="Arial"/>
              <a:buChar char="○"/>
              <a:defRPr b="0" i="0" sz="1400" u="none" cap="none" strike="noStrike">
                <a:solidFill>
                  <a:schemeClr val="dk2"/>
                </a:solidFill>
                <a:latin typeface="Arial"/>
                <a:ea typeface="Arial"/>
                <a:cs typeface="Arial"/>
                <a:sym typeface="Arial"/>
              </a:defRPr>
            </a:lvl8pPr>
            <a:lvl9pPr indent="88900" lvl="8" marL="3657600" marR="0" rtl="0" algn="l">
              <a:lnSpc>
                <a:spcPct val="100000"/>
              </a:lnSpc>
              <a:spcBef>
                <a:spcPts val="0"/>
              </a:spcBef>
              <a:spcAft>
                <a:spcPts val="0"/>
              </a:spcAft>
              <a:buClr>
                <a:schemeClr val="dk2"/>
              </a:buClr>
              <a:buSzPct val="100000"/>
              <a:buFont typeface="Arial"/>
              <a:buChar char="■"/>
              <a:defRPr b="0" i="0" sz="1400" u="none" cap="none" strike="noStrike">
                <a:solidFill>
                  <a:schemeClr val="dk2"/>
                </a:solidFill>
                <a:latin typeface="Arial"/>
                <a:ea typeface="Arial"/>
                <a:cs typeface="Arial"/>
                <a:sym typeface="Arial"/>
              </a:defRPr>
            </a:lvl9pPr>
          </a:lstStyle>
          <a:p/>
        </p:txBody>
      </p:sp>
      <p:sp>
        <p:nvSpPr>
          <p:cNvPr id="176" name="Shape 176"/>
          <p:cNvSpPr/>
          <p:nvPr>
            <p:ph idx="2" type="pic"/>
          </p:nvPr>
        </p:nvSpPr>
        <p:spPr>
          <a:xfrm>
            <a:off x="0" y="0"/>
            <a:ext cx="4138200" cy="5135700"/>
          </a:xfrm>
          <a:prstGeom prst="rect">
            <a:avLst/>
          </a:prstGeom>
          <a:solidFill>
            <a:srgbClr val="F2F2F2"/>
          </a:solid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177" name="Shape 177"/>
          <p:cNvSpPr txBox="1"/>
          <p:nvPr>
            <p:ph type="title"/>
          </p:nvPr>
        </p:nvSpPr>
        <p:spPr>
          <a:xfrm>
            <a:off x="4241260" y="149918"/>
            <a:ext cx="4850100" cy="4743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8774"/>
              </a:buClr>
              <a:buFont typeface="Arial"/>
              <a:buNone/>
              <a:defRPr b="1" i="0" sz="2800" u="none" cap="none" strike="noStrike">
                <a:solidFill>
                  <a:srgbClr val="008774"/>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78" name="Shape 178"/>
          <p:cNvSpPr txBox="1"/>
          <p:nvPr>
            <p:ph idx="3" type="body"/>
          </p:nvPr>
        </p:nvSpPr>
        <p:spPr>
          <a:xfrm>
            <a:off x="4241762" y="624362"/>
            <a:ext cx="4849799" cy="2885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595959"/>
              </a:buClr>
              <a:buFont typeface="Arial"/>
              <a:buNone/>
              <a:defRPr b="0" i="0" sz="1800" u="none" cap="none" strike="noStrike">
                <a:solidFill>
                  <a:srgbClr val="595959"/>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ntent Page">
    <p:spTree>
      <p:nvGrpSpPr>
        <p:cNvPr id="179" name="Shape 179"/>
        <p:cNvGrpSpPr/>
        <p:nvPr/>
      </p:nvGrpSpPr>
      <p:grpSpPr>
        <a:xfrm>
          <a:off x="0" y="0"/>
          <a:ext cx="0" cy="0"/>
          <a:chOff x="0" y="0"/>
          <a:chExt cx="0" cy="0"/>
        </a:xfrm>
      </p:grpSpPr>
      <p:sp>
        <p:nvSpPr>
          <p:cNvPr id="180" name="Shape 180"/>
          <p:cNvSpPr/>
          <p:nvPr/>
        </p:nvSpPr>
        <p:spPr>
          <a:xfrm>
            <a:off x="0" y="0"/>
            <a:ext cx="9144000" cy="54000"/>
          </a:xfrm>
          <a:prstGeom prst="rect">
            <a:avLst/>
          </a:prstGeom>
          <a:solidFill>
            <a:srgbClr val="008774"/>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pic>
        <p:nvPicPr>
          <p:cNvPr id="181" name="Shape 181"/>
          <p:cNvPicPr preferRelativeResize="0"/>
          <p:nvPr/>
        </p:nvPicPr>
        <p:blipFill rotWithShape="1">
          <a:blip r:embed="rId2">
            <a:alphaModFix/>
          </a:blip>
          <a:srcRect b="0" l="0" r="0" t="0"/>
          <a:stretch/>
        </p:blipFill>
        <p:spPr>
          <a:xfrm>
            <a:off x="8272778" y="4855076"/>
            <a:ext cx="731400" cy="171300"/>
          </a:xfrm>
          <a:prstGeom prst="rect">
            <a:avLst/>
          </a:prstGeom>
          <a:noFill/>
          <a:ln>
            <a:noFill/>
          </a:ln>
        </p:spPr>
      </p:pic>
      <p:sp>
        <p:nvSpPr>
          <p:cNvPr id="182" name="Shape 182"/>
          <p:cNvSpPr txBox="1"/>
          <p:nvPr>
            <p:ph idx="1" type="subTitle"/>
          </p:nvPr>
        </p:nvSpPr>
        <p:spPr>
          <a:xfrm>
            <a:off x="365761" y="624700"/>
            <a:ext cx="8412600" cy="5421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595959"/>
              </a:buClr>
              <a:buFont typeface="Arial"/>
              <a:buNone/>
              <a:defRPr b="0" i="0" sz="1800" u="none" cap="none" strike="noStrike">
                <a:solidFill>
                  <a:srgbClr val="595959"/>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183" name="Shape 183"/>
          <p:cNvSpPr txBox="1"/>
          <p:nvPr>
            <p:ph type="title"/>
          </p:nvPr>
        </p:nvSpPr>
        <p:spPr>
          <a:xfrm>
            <a:off x="365760" y="169550"/>
            <a:ext cx="8412600" cy="5421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accent1"/>
              </a:buClr>
              <a:buFont typeface="Arial"/>
              <a:buNone/>
              <a:defRPr b="1" i="0" sz="2800" u="none" cap="none" strike="noStrike">
                <a:solidFill>
                  <a:schemeClr val="accent1"/>
                </a:solidFill>
                <a:latin typeface="Arial"/>
                <a:ea typeface="Arial"/>
                <a:cs typeface="Arial"/>
                <a:sym typeface="Arial"/>
              </a:defRPr>
            </a:lvl1pPr>
            <a:lvl2pPr indent="0" lvl="1" rtl="0">
              <a:spcBef>
                <a:spcPts val="0"/>
              </a:spcBef>
              <a:buFont typeface="Arial"/>
              <a:buNone/>
              <a:defRPr sz="1800"/>
            </a:lvl2pPr>
            <a:lvl3pPr indent="0" lvl="2" rtl="0">
              <a:spcBef>
                <a:spcPts val="0"/>
              </a:spcBef>
              <a:buFont typeface="Arial"/>
              <a:buNone/>
              <a:defRPr sz="1800"/>
            </a:lvl3pPr>
            <a:lvl4pPr indent="0" lvl="3" rtl="0">
              <a:spcBef>
                <a:spcPts val="0"/>
              </a:spcBef>
              <a:buFont typeface="Arial"/>
              <a:buNone/>
              <a:defRPr sz="1800"/>
            </a:lvl4pPr>
            <a:lvl5pPr indent="0" lvl="4" rtl="0">
              <a:spcBef>
                <a:spcPts val="0"/>
              </a:spcBef>
              <a:buFont typeface="Arial"/>
              <a:buNone/>
              <a:defRPr sz="1800"/>
            </a:lvl5pPr>
            <a:lvl6pPr indent="0" lvl="5" rtl="0">
              <a:spcBef>
                <a:spcPts val="0"/>
              </a:spcBef>
              <a:buFont typeface="Arial"/>
              <a:buNone/>
              <a:defRPr sz="1800"/>
            </a:lvl6pPr>
            <a:lvl7pPr indent="0" lvl="6" rtl="0">
              <a:spcBef>
                <a:spcPts val="0"/>
              </a:spcBef>
              <a:buFont typeface="Arial"/>
              <a:buNone/>
              <a:defRPr sz="1800"/>
            </a:lvl7pPr>
            <a:lvl8pPr indent="0" lvl="7" rtl="0">
              <a:spcBef>
                <a:spcPts val="0"/>
              </a:spcBef>
              <a:buFont typeface="Arial"/>
              <a:buNone/>
              <a:defRPr sz="1800"/>
            </a:lvl8pPr>
            <a:lvl9pPr indent="0" lvl="8" rtl="0">
              <a:spcBef>
                <a:spcPts val="0"/>
              </a:spcBef>
              <a:buFont typeface="Arial"/>
              <a:buNone/>
              <a:defRPr sz="1800"/>
            </a:lvl9pPr>
          </a:lstStyle>
          <a:p/>
        </p:txBody>
      </p:sp>
      <p:sp>
        <p:nvSpPr>
          <p:cNvPr id="184" name="Shape 184"/>
          <p:cNvSpPr txBox="1"/>
          <p:nvPr>
            <p:ph idx="2" type="body"/>
          </p:nvPr>
        </p:nvSpPr>
        <p:spPr>
          <a:xfrm>
            <a:off x="365759" y="1254125"/>
            <a:ext cx="8412600" cy="3435300"/>
          </a:xfrm>
          <a:prstGeom prst="rect">
            <a:avLst/>
          </a:prstGeom>
          <a:noFill/>
          <a:ln>
            <a:noFill/>
          </a:ln>
        </p:spPr>
        <p:txBody>
          <a:bodyPr anchorCtr="0" anchor="t" bIns="91425" lIns="91425" rIns="91425" tIns="91425"/>
          <a:lstStyle>
            <a:lvl1pPr indent="-133350" lvl="0" marL="285750" marR="0" rtl="0" algn="l">
              <a:lnSpc>
                <a:spcPct val="100000"/>
              </a:lnSpc>
              <a:spcBef>
                <a:spcPts val="300"/>
              </a:spcBef>
              <a:spcAft>
                <a:spcPts val="0"/>
              </a:spcAft>
              <a:buClr>
                <a:srgbClr val="008674"/>
              </a:buClr>
              <a:buSzPct val="100000"/>
              <a:buFont typeface="Noto Sans Symbols"/>
              <a:buChar char="▪"/>
              <a:defRPr b="0" i="0" sz="2400" u="none" cap="none" strike="noStrike">
                <a:solidFill>
                  <a:srgbClr val="595959"/>
                </a:solidFill>
                <a:latin typeface="Arial"/>
                <a:ea typeface="Arial"/>
                <a:cs typeface="Arial"/>
                <a:sym typeface="Arial"/>
              </a:defRPr>
            </a:lvl1pPr>
            <a:lvl2pPr indent="-169164" lvl="1" marL="740664" marR="0" rtl="0" algn="l">
              <a:lnSpc>
                <a:spcPct val="100000"/>
              </a:lnSpc>
              <a:spcBef>
                <a:spcPts val="300"/>
              </a:spcBef>
              <a:spcAft>
                <a:spcPts val="0"/>
              </a:spcAft>
              <a:buClr>
                <a:srgbClr val="008674"/>
              </a:buClr>
              <a:buSzPct val="100000"/>
              <a:buFont typeface="Helvetica Neue"/>
              <a:buChar char="-"/>
              <a:defRPr b="0" i="0" sz="2000" u="none" cap="none" strike="noStrike">
                <a:solidFill>
                  <a:srgbClr val="595959"/>
                </a:solidFill>
                <a:latin typeface="Arial"/>
                <a:ea typeface="Arial"/>
                <a:cs typeface="Arial"/>
                <a:sym typeface="Arial"/>
              </a:defRPr>
            </a:lvl2pPr>
            <a:lvl3pPr indent="-192786" lvl="2" marL="1145286" marR="0" rtl="0" algn="l">
              <a:lnSpc>
                <a:spcPct val="100000"/>
              </a:lnSpc>
              <a:spcBef>
                <a:spcPts val="300"/>
              </a:spcBef>
              <a:spcAft>
                <a:spcPts val="0"/>
              </a:spcAft>
              <a:buClr>
                <a:srgbClr val="008674"/>
              </a:buClr>
              <a:buSzPct val="100000"/>
              <a:buFont typeface="Arial"/>
              <a:buChar char="•"/>
              <a:defRPr b="0" i="0" sz="1600" u="none" cap="none" strike="noStrike">
                <a:solidFill>
                  <a:srgbClr val="595959"/>
                </a:solidFill>
                <a:latin typeface="Arial"/>
                <a:ea typeface="Arial"/>
                <a:cs typeface="Arial"/>
                <a:sym typeface="Arial"/>
              </a:defRPr>
            </a:lvl3pPr>
            <a:lvl4pPr indent="-196850" lvl="3" marL="1657350" marR="0" rtl="0" algn="l">
              <a:lnSpc>
                <a:spcPct val="100000"/>
              </a:lnSpc>
              <a:spcBef>
                <a:spcPts val="300"/>
              </a:spcBef>
              <a:spcAft>
                <a:spcPts val="0"/>
              </a:spcAft>
              <a:buClr>
                <a:srgbClr val="008674"/>
              </a:buClr>
              <a:buSzPct val="100000"/>
              <a:buFont typeface="Helvetica Neue"/>
              <a:buChar char="-"/>
              <a:defRPr b="0" i="0" sz="1400" u="none" cap="none" strike="noStrike">
                <a:solidFill>
                  <a:srgbClr val="595959"/>
                </a:solidFill>
                <a:latin typeface="Arial"/>
                <a:ea typeface="Arial"/>
                <a:cs typeface="Arial"/>
                <a:sym typeface="Arial"/>
              </a:defRPr>
            </a:lvl4pPr>
            <a:lvl5pPr indent="-139700" lvl="4" marL="2057400" marR="0" rtl="0" algn="l">
              <a:lnSpc>
                <a:spcPct val="100000"/>
              </a:lnSpc>
              <a:spcBef>
                <a:spcPts val="300"/>
              </a:spcBef>
              <a:spcAft>
                <a:spcPts val="0"/>
              </a:spcAft>
              <a:buClr>
                <a:srgbClr val="008674"/>
              </a:buClr>
              <a:buSzPct val="100000"/>
              <a:buFont typeface="Arial"/>
              <a:buChar char="•"/>
              <a:defRPr b="0" i="0" sz="1400" u="none" cap="none" strike="noStrike">
                <a:solidFill>
                  <a:srgbClr val="595959"/>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_Main Page">
    <p:spTree>
      <p:nvGrpSpPr>
        <p:cNvPr id="185" name="Shape 185"/>
        <p:cNvGrpSpPr/>
        <p:nvPr/>
      </p:nvGrpSpPr>
      <p:grpSpPr>
        <a:xfrm>
          <a:off x="0" y="0"/>
          <a:ext cx="0" cy="0"/>
          <a:chOff x="0" y="0"/>
          <a:chExt cx="0" cy="0"/>
        </a:xfrm>
      </p:grpSpPr>
      <p:sp>
        <p:nvSpPr>
          <p:cNvPr id="186" name="Shape 186"/>
          <p:cNvSpPr txBox="1"/>
          <p:nvPr>
            <p:ph type="title"/>
          </p:nvPr>
        </p:nvSpPr>
        <p:spPr>
          <a:xfrm>
            <a:off x="3106096" y="149918"/>
            <a:ext cx="5985000" cy="4743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8774"/>
              </a:buClr>
              <a:buFont typeface="Arial"/>
              <a:buNone/>
              <a:defRPr b="1" i="0" sz="2800" u="none" cap="none" strike="noStrike">
                <a:solidFill>
                  <a:srgbClr val="008774"/>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87" name="Shape 187"/>
          <p:cNvSpPr txBox="1"/>
          <p:nvPr>
            <p:ph idx="1" type="body"/>
          </p:nvPr>
        </p:nvSpPr>
        <p:spPr>
          <a:xfrm>
            <a:off x="3106674" y="624362"/>
            <a:ext cx="5984700" cy="2885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595959"/>
              </a:buClr>
              <a:buFont typeface="Arial"/>
              <a:buNone/>
              <a:defRPr b="0" i="0" sz="1800" u="none" cap="none" strike="noStrike">
                <a:solidFill>
                  <a:srgbClr val="595959"/>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188" name="Shape 188"/>
          <p:cNvSpPr/>
          <p:nvPr/>
        </p:nvSpPr>
        <p:spPr>
          <a:xfrm>
            <a:off x="0" y="0"/>
            <a:ext cx="9144000" cy="54000"/>
          </a:xfrm>
          <a:prstGeom prst="rect">
            <a:avLst/>
          </a:prstGeom>
          <a:solidFill>
            <a:srgbClr val="008774"/>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89" name="Shape 189"/>
          <p:cNvSpPr txBox="1"/>
          <p:nvPr>
            <p:ph idx="12" type="sldNum"/>
          </p:nvPr>
        </p:nvSpPr>
        <p:spPr>
          <a:xfrm>
            <a:off x="48247" y="4861462"/>
            <a:ext cx="373200" cy="273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A5A5A5"/>
              </a:buClr>
              <a:buSzPct val="25000"/>
              <a:buFont typeface="Arial"/>
              <a:buNone/>
            </a:pPr>
            <a:fld id="{00000000-1234-1234-1234-123412341234}" type="slidenum">
              <a:rPr b="0" i="0" lang="en-US" sz="900" u="none" cap="none" strike="noStrike">
                <a:solidFill>
                  <a:srgbClr val="A5A5A5"/>
                </a:solidFill>
                <a:latin typeface="Arial"/>
                <a:ea typeface="Arial"/>
                <a:cs typeface="Arial"/>
                <a:sym typeface="Arial"/>
              </a:rPr>
              <a:t>‹#›</a:t>
            </a:fld>
          </a:p>
        </p:txBody>
      </p:sp>
      <p:sp>
        <p:nvSpPr>
          <p:cNvPr id="190" name="Shape 190"/>
          <p:cNvSpPr/>
          <p:nvPr>
            <p:ph idx="2" type="pic"/>
          </p:nvPr>
        </p:nvSpPr>
        <p:spPr>
          <a:xfrm>
            <a:off x="0" y="0"/>
            <a:ext cx="2884500" cy="5135700"/>
          </a:xfrm>
          <a:prstGeom prst="rect">
            <a:avLst/>
          </a:prstGeom>
          <a:solidFill>
            <a:srgbClr val="F2F2F2"/>
          </a:solid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ingle Column">
    <p:spTree>
      <p:nvGrpSpPr>
        <p:cNvPr id="202" name="Shape 202"/>
        <p:cNvGrpSpPr/>
        <p:nvPr/>
      </p:nvGrpSpPr>
      <p:grpSpPr>
        <a:xfrm>
          <a:off x="0" y="0"/>
          <a:ext cx="0" cy="0"/>
          <a:chOff x="0" y="0"/>
          <a:chExt cx="0" cy="0"/>
        </a:xfrm>
      </p:grpSpPr>
      <p:sp>
        <p:nvSpPr>
          <p:cNvPr id="203" name="Shape 203"/>
          <p:cNvSpPr txBox="1"/>
          <p:nvPr>
            <p:ph idx="10" type="dt"/>
          </p:nvPr>
        </p:nvSpPr>
        <p:spPr>
          <a:xfrm>
            <a:off x="7096767" y="4559670"/>
            <a:ext cx="1324200" cy="334800"/>
          </a:xfrm>
          <a:prstGeom prst="rect">
            <a:avLst/>
          </a:prstGeom>
          <a:noFill/>
          <a:ln>
            <a:noFill/>
          </a:ln>
        </p:spPr>
        <p:txBody>
          <a:bodyPr anchorCtr="0" anchor="b" bIns="68575" lIns="68575" rIns="68575" tIns="68575"/>
          <a:lstStyle>
            <a:lvl1pPr indent="0" lvl="0" marL="0" marR="0" rtl="0" algn="r">
              <a:lnSpc>
                <a:spcPct val="150000"/>
              </a:lnSpc>
              <a:spcBef>
                <a:spcPts val="0"/>
              </a:spcBef>
              <a:spcAft>
                <a:spcPts val="0"/>
              </a:spcAft>
              <a:buNone/>
              <a:defRPr sz="1000">
                <a:solidFill>
                  <a:srgbClr val="ADAFB2"/>
                </a:solidFill>
                <a:latin typeface="Arial Narrow"/>
                <a:ea typeface="Arial Narrow"/>
                <a:cs typeface="Arial Narrow"/>
                <a:sym typeface="Arial Narrow"/>
              </a:defRPr>
            </a:lvl1pPr>
            <a:lvl2pPr indent="0" lvl="1" marL="406400" marR="0" rtl="0" algn="l">
              <a:spcBef>
                <a:spcPts val="0"/>
              </a:spcBef>
              <a:spcAft>
                <a:spcPts val="0"/>
              </a:spcAft>
              <a:buNone/>
              <a:defRPr b="0" i="0" sz="2100" u="none" cap="none" strike="noStrike">
                <a:solidFill>
                  <a:schemeClr val="dk1"/>
                </a:solidFill>
                <a:latin typeface="Arial"/>
                <a:ea typeface="Arial"/>
                <a:cs typeface="Arial"/>
                <a:sym typeface="Arial"/>
              </a:defRPr>
            </a:lvl2pPr>
            <a:lvl3pPr indent="0" lvl="2" marL="812800" marR="0" rtl="0" algn="l">
              <a:spcBef>
                <a:spcPts val="0"/>
              </a:spcBef>
              <a:spcAft>
                <a:spcPts val="0"/>
              </a:spcAft>
              <a:buNone/>
              <a:defRPr b="0" i="0" sz="2100" u="none" cap="none" strike="noStrike">
                <a:solidFill>
                  <a:schemeClr val="dk1"/>
                </a:solidFill>
                <a:latin typeface="Arial"/>
                <a:ea typeface="Arial"/>
                <a:cs typeface="Arial"/>
                <a:sym typeface="Arial"/>
              </a:defRPr>
            </a:lvl3pPr>
            <a:lvl4pPr indent="0" lvl="3" marL="1219200" marR="0" rtl="0" algn="l">
              <a:spcBef>
                <a:spcPts val="0"/>
              </a:spcBef>
              <a:spcAft>
                <a:spcPts val="0"/>
              </a:spcAft>
              <a:buNone/>
              <a:defRPr b="0" i="0" sz="2100" u="none" cap="none" strike="noStrike">
                <a:solidFill>
                  <a:schemeClr val="dk1"/>
                </a:solidFill>
                <a:latin typeface="Arial"/>
                <a:ea typeface="Arial"/>
                <a:cs typeface="Arial"/>
                <a:sym typeface="Arial"/>
              </a:defRPr>
            </a:lvl4pPr>
            <a:lvl5pPr indent="0" lvl="4" marL="1625600" marR="0" rtl="0" algn="l">
              <a:spcBef>
                <a:spcPts val="0"/>
              </a:spcBef>
              <a:spcAft>
                <a:spcPts val="0"/>
              </a:spcAft>
              <a:buNone/>
              <a:defRPr b="0" i="0" sz="2100" u="none" cap="none" strike="noStrike">
                <a:solidFill>
                  <a:schemeClr val="dk1"/>
                </a:solidFill>
                <a:latin typeface="Arial"/>
                <a:ea typeface="Arial"/>
                <a:cs typeface="Arial"/>
                <a:sym typeface="Arial"/>
              </a:defRPr>
            </a:lvl5pPr>
            <a:lvl6pPr indent="0" lvl="5" marL="2032000" marR="0" rtl="0" algn="l">
              <a:spcBef>
                <a:spcPts val="0"/>
              </a:spcBef>
              <a:buNone/>
              <a:defRPr b="0" i="0" sz="2100" u="none" cap="none" strike="noStrike">
                <a:solidFill>
                  <a:schemeClr val="dk1"/>
                </a:solidFill>
                <a:latin typeface="Arial"/>
                <a:ea typeface="Arial"/>
                <a:cs typeface="Arial"/>
                <a:sym typeface="Arial"/>
              </a:defRPr>
            </a:lvl6pPr>
            <a:lvl7pPr indent="-12700" lvl="6" marL="2451100" marR="0" rtl="0" algn="l">
              <a:spcBef>
                <a:spcPts val="0"/>
              </a:spcBef>
              <a:buNone/>
              <a:defRPr b="0" i="0" sz="2100" u="none" cap="none" strike="noStrike">
                <a:solidFill>
                  <a:schemeClr val="dk1"/>
                </a:solidFill>
                <a:latin typeface="Arial"/>
                <a:ea typeface="Arial"/>
                <a:cs typeface="Arial"/>
                <a:sym typeface="Arial"/>
              </a:defRPr>
            </a:lvl7pPr>
            <a:lvl8pPr indent="-12700" lvl="7" marL="2857500" marR="0" rtl="0" algn="l">
              <a:spcBef>
                <a:spcPts val="0"/>
              </a:spcBef>
              <a:buNone/>
              <a:defRPr b="0" i="0" sz="2100" u="none" cap="none" strike="noStrike">
                <a:solidFill>
                  <a:schemeClr val="dk1"/>
                </a:solidFill>
                <a:latin typeface="Arial"/>
                <a:ea typeface="Arial"/>
                <a:cs typeface="Arial"/>
                <a:sym typeface="Arial"/>
              </a:defRPr>
            </a:lvl8pPr>
            <a:lvl9pPr indent="0" lvl="8" marL="3263900" marR="0" rtl="0" algn="l">
              <a:spcBef>
                <a:spcPts val="0"/>
              </a:spcBef>
              <a:buNone/>
              <a:defRPr b="0" i="0" sz="2100" u="none" cap="none" strike="noStrike">
                <a:solidFill>
                  <a:schemeClr val="dk1"/>
                </a:solidFill>
                <a:latin typeface="Arial"/>
                <a:ea typeface="Arial"/>
                <a:cs typeface="Arial"/>
                <a:sym typeface="Arial"/>
              </a:defRPr>
            </a:lvl9pPr>
          </a:lstStyle>
          <a:p/>
        </p:txBody>
      </p:sp>
      <p:sp>
        <p:nvSpPr>
          <p:cNvPr id="204" name="Shape 204"/>
          <p:cNvSpPr txBox="1"/>
          <p:nvPr>
            <p:ph idx="12" type="sldNum"/>
          </p:nvPr>
        </p:nvSpPr>
        <p:spPr>
          <a:xfrm>
            <a:off x="8683901" y="4744178"/>
            <a:ext cx="201600" cy="137100"/>
          </a:xfrm>
          <a:prstGeom prst="rect">
            <a:avLst/>
          </a:prstGeom>
          <a:noFill/>
          <a:ln>
            <a:noFill/>
          </a:ln>
        </p:spPr>
        <p:txBody>
          <a:bodyPr anchorCtr="0" anchor="b" bIns="0" lIns="0" rIns="0" tIns="0">
            <a:noAutofit/>
          </a:bodyPr>
          <a:lstStyle/>
          <a:p>
            <a:pPr indent="0" lvl="0" marL="0" marR="0" rtl="0" algn="r">
              <a:spcBef>
                <a:spcPts val="0"/>
              </a:spcBef>
              <a:spcAft>
                <a:spcPts val="0"/>
              </a:spcAft>
              <a:buSzPct val="25000"/>
              <a:buNone/>
            </a:pPr>
            <a:fld id="{00000000-1234-1234-1234-123412341234}" type="slidenum">
              <a:rPr lang="en-US" sz="1300">
                <a:solidFill>
                  <a:srgbClr val="ADAFB2"/>
                </a:solidFill>
                <a:latin typeface="Arial Narrow"/>
                <a:ea typeface="Arial Narrow"/>
                <a:cs typeface="Arial Narrow"/>
                <a:sym typeface="Arial Narrow"/>
              </a:rPr>
              <a:t>‹#›</a:t>
            </a:fld>
          </a:p>
        </p:txBody>
      </p:sp>
      <p:sp>
        <p:nvSpPr>
          <p:cNvPr id="205" name="Shape 205"/>
          <p:cNvSpPr txBox="1"/>
          <p:nvPr>
            <p:ph idx="11" type="ftr"/>
          </p:nvPr>
        </p:nvSpPr>
        <p:spPr>
          <a:xfrm>
            <a:off x="2499990" y="4561418"/>
            <a:ext cx="4587000" cy="334800"/>
          </a:xfrm>
          <a:prstGeom prst="rect">
            <a:avLst/>
          </a:prstGeom>
          <a:noFill/>
          <a:ln>
            <a:noFill/>
          </a:ln>
        </p:spPr>
        <p:txBody>
          <a:bodyPr anchorCtr="0" anchor="b" bIns="68575" lIns="68575" rIns="68575" tIns="68575"/>
          <a:lstStyle>
            <a:lvl1pPr indent="0" lvl="0" marL="0" marR="0" rtl="0" algn="r">
              <a:lnSpc>
                <a:spcPct val="150000"/>
              </a:lnSpc>
              <a:spcBef>
                <a:spcPts val="0"/>
              </a:spcBef>
              <a:spcAft>
                <a:spcPts val="0"/>
              </a:spcAft>
              <a:buNone/>
              <a:defRPr b="0" i="0" sz="1000" u="none" cap="none" strike="noStrike">
                <a:solidFill>
                  <a:srgbClr val="ADAFB2"/>
                </a:solidFill>
                <a:latin typeface="Arial Narrow"/>
                <a:ea typeface="Arial Narrow"/>
                <a:cs typeface="Arial Narrow"/>
                <a:sym typeface="Arial Narrow"/>
              </a:defRPr>
            </a:lvl1pPr>
            <a:lvl2pPr indent="0" lvl="1" marL="406400" marR="0" rtl="0" algn="l">
              <a:spcBef>
                <a:spcPts val="0"/>
              </a:spcBef>
              <a:spcAft>
                <a:spcPts val="0"/>
              </a:spcAft>
              <a:buNone/>
              <a:defRPr b="0" i="0" sz="2100" u="none" cap="none" strike="noStrike">
                <a:solidFill>
                  <a:schemeClr val="dk1"/>
                </a:solidFill>
                <a:latin typeface="Arial"/>
                <a:ea typeface="Arial"/>
                <a:cs typeface="Arial"/>
                <a:sym typeface="Arial"/>
              </a:defRPr>
            </a:lvl2pPr>
            <a:lvl3pPr indent="0" lvl="2" marL="812800" marR="0" rtl="0" algn="l">
              <a:spcBef>
                <a:spcPts val="0"/>
              </a:spcBef>
              <a:spcAft>
                <a:spcPts val="0"/>
              </a:spcAft>
              <a:buNone/>
              <a:defRPr b="0" i="0" sz="2100" u="none" cap="none" strike="noStrike">
                <a:solidFill>
                  <a:schemeClr val="dk1"/>
                </a:solidFill>
                <a:latin typeface="Arial"/>
                <a:ea typeface="Arial"/>
                <a:cs typeface="Arial"/>
                <a:sym typeface="Arial"/>
              </a:defRPr>
            </a:lvl3pPr>
            <a:lvl4pPr indent="0" lvl="3" marL="1219200" marR="0" rtl="0" algn="l">
              <a:spcBef>
                <a:spcPts val="0"/>
              </a:spcBef>
              <a:spcAft>
                <a:spcPts val="0"/>
              </a:spcAft>
              <a:buNone/>
              <a:defRPr b="0" i="0" sz="2100" u="none" cap="none" strike="noStrike">
                <a:solidFill>
                  <a:schemeClr val="dk1"/>
                </a:solidFill>
                <a:latin typeface="Arial"/>
                <a:ea typeface="Arial"/>
                <a:cs typeface="Arial"/>
                <a:sym typeface="Arial"/>
              </a:defRPr>
            </a:lvl4pPr>
            <a:lvl5pPr indent="0" lvl="4" marL="1625600" marR="0" rtl="0" algn="l">
              <a:spcBef>
                <a:spcPts val="0"/>
              </a:spcBef>
              <a:spcAft>
                <a:spcPts val="0"/>
              </a:spcAft>
              <a:buNone/>
              <a:defRPr b="0" i="0" sz="2100" u="none" cap="none" strike="noStrike">
                <a:solidFill>
                  <a:schemeClr val="dk1"/>
                </a:solidFill>
                <a:latin typeface="Arial"/>
                <a:ea typeface="Arial"/>
                <a:cs typeface="Arial"/>
                <a:sym typeface="Arial"/>
              </a:defRPr>
            </a:lvl5pPr>
            <a:lvl6pPr indent="0" lvl="5" marL="2032000" marR="0" rtl="0" algn="l">
              <a:spcBef>
                <a:spcPts val="0"/>
              </a:spcBef>
              <a:buNone/>
              <a:defRPr b="0" i="0" sz="2100" u="none" cap="none" strike="noStrike">
                <a:solidFill>
                  <a:schemeClr val="dk1"/>
                </a:solidFill>
                <a:latin typeface="Arial"/>
                <a:ea typeface="Arial"/>
                <a:cs typeface="Arial"/>
                <a:sym typeface="Arial"/>
              </a:defRPr>
            </a:lvl6pPr>
            <a:lvl7pPr indent="-12700" lvl="6" marL="2451100" marR="0" rtl="0" algn="l">
              <a:spcBef>
                <a:spcPts val="0"/>
              </a:spcBef>
              <a:buNone/>
              <a:defRPr b="0" i="0" sz="2100" u="none" cap="none" strike="noStrike">
                <a:solidFill>
                  <a:schemeClr val="dk1"/>
                </a:solidFill>
                <a:latin typeface="Arial"/>
                <a:ea typeface="Arial"/>
                <a:cs typeface="Arial"/>
                <a:sym typeface="Arial"/>
              </a:defRPr>
            </a:lvl7pPr>
            <a:lvl8pPr indent="-12700" lvl="7" marL="2857500" marR="0" rtl="0" algn="l">
              <a:spcBef>
                <a:spcPts val="0"/>
              </a:spcBef>
              <a:buNone/>
              <a:defRPr b="0" i="0" sz="2100" u="none" cap="none" strike="noStrike">
                <a:solidFill>
                  <a:schemeClr val="dk1"/>
                </a:solidFill>
                <a:latin typeface="Arial"/>
                <a:ea typeface="Arial"/>
                <a:cs typeface="Arial"/>
                <a:sym typeface="Arial"/>
              </a:defRPr>
            </a:lvl8pPr>
            <a:lvl9pPr indent="0" lvl="8" marL="3263900" marR="0" rtl="0" algn="l">
              <a:spcBef>
                <a:spcPts val="0"/>
              </a:spcBef>
              <a:buNone/>
              <a:defRPr b="0" i="0" sz="2100" u="none" cap="none" strike="noStrike">
                <a:solidFill>
                  <a:schemeClr val="dk1"/>
                </a:solidFill>
                <a:latin typeface="Arial"/>
                <a:ea typeface="Arial"/>
                <a:cs typeface="Arial"/>
                <a:sym typeface="Arial"/>
              </a:defRPr>
            </a:lvl9pPr>
          </a:lstStyle>
          <a:p/>
        </p:txBody>
      </p:sp>
      <p:sp>
        <p:nvSpPr>
          <p:cNvPr id="206" name="Shape 206"/>
          <p:cNvSpPr txBox="1"/>
          <p:nvPr>
            <p:ph type="title"/>
          </p:nvPr>
        </p:nvSpPr>
        <p:spPr>
          <a:xfrm>
            <a:off x="719381" y="201217"/>
            <a:ext cx="7704600" cy="688199"/>
          </a:xfrm>
          <a:prstGeom prst="rect">
            <a:avLst/>
          </a:prstGeom>
          <a:noFill/>
          <a:ln>
            <a:noFill/>
          </a:ln>
        </p:spPr>
        <p:txBody>
          <a:bodyPr anchorCtr="0" anchor="t" bIns="68575" lIns="68575" rIns="68575" tIns="68575"/>
          <a:lstStyle>
            <a:lvl1pPr indent="0" lvl="0" marL="0" marR="0" rtl="0" algn="l">
              <a:lnSpc>
                <a:spcPct val="90000"/>
              </a:lnSpc>
              <a:spcBef>
                <a:spcPts val="0"/>
              </a:spcBef>
              <a:spcAft>
                <a:spcPts val="0"/>
              </a:spcAft>
              <a:buNone/>
              <a:defRPr b="0" i="0" sz="2600" u="none" cap="none" strike="noStrike">
                <a:solidFill>
                  <a:srgbClr val="4D148C"/>
                </a:solidFill>
                <a:latin typeface="Arial"/>
                <a:ea typeface="Arial"/>
                <a:cs typeface="Arial"/>
                <a:sym typeface="Arial"/>
              </a:defRPr>
            </a:lvl1pPr>
            <a:lvl2pPr indent="0" lvl="1"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2pPr>
            <a:lvl3pPr indent="0" lvl="2"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3pPr>
            <a:lvl4pPr indent="0" lvl="3"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4pPr>
            <a:lvl5pPr indent="0" lvl="4"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5pPr>
            <a:lvl6pPr indent="0" lvl="5" marL="4064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6pPr>
            <a:lvl7pPr indent="0" lvl="6" marL="8128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7pPr>
            <a:lvl8pPr indent="-12700" lvl="7" marL="12319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8pPr>
            <a:lvl9pPr indent="-12700" lvl="8" marL="16383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9pPr>
          </a:lstStyle>
          <a:p/>
        </p:txBody>
      </p:sp>
      <p:sp>
        <p:nvSpPr>
          <p:cNvPr id="207" name="Shape 207"/>
          <p:cNvSpPr txBox="1"/>
          <p:nvPr>
            <p:ph idx="1" type="body"/>
          </p:nvPr>
        </p:nvSpPr>
        <p:spPr>
          <a:xfrm>
            <a:off x="719381" y="889396"/>
            <a:ext cx="7704600" cy="3180900"/>
          </a:xfrm>
          <a:prstGeom prst="rect">
            <a:avLst/>
          </a:prstGeom>
          <a:noFill/>
          <a:ln>
            <a:noFill/>
          </a:ln>
        </p:spPr>
        <p:txBody>
          <a:bodyPr anchorCtr="0" anchor="t" bIns="68575" lIns="68575" rIns="68575" tIns="68575"/>
          <a:lstStyle>
            <a:lvl1pPr indent="0" lvl="0" marL="0" marR="0" rtl="0" algn="l">
              <a:spcBef>
                <a:spcPts val="1100"/>
              </a:spcBef>
              <a:spcAft>
                <a:spcPts val="0"/>
              </a:spcAft>
              <a:buNone/>
              <a:defRPr b="1" i="0" sz="1700" u="none" cap="none" strike="noStrike">
                <a:solidFill>
                  <a:schemeClr val="dk1"/>
                </a:solidFill>
                <a:latin typeface="Arial Narrow"/>
                <a:ea typeface="Arial Narrow"/>
                <a:cs typeface="Arial Narrow"/>
                <a:sym typeface="Arial Narrow"/>
              </a:defRPr>
            </a:lvl1pPr>
            <a:lvl2pPr indent="-101600" lvl="1" marL="190500" marR="0" rtl="0" algn="l">
              <a:spcBef>
                <a:spcPts val="500"/>
              </a:spcBef>
              <a:spcAft>
                <a:spcPts val="0"/>
              </a:spcAft>
              <a:buClr>
                <a:schemeClr val="dk1"/>
              </a:buClr>
              <a:buSzPct val="88235"/>
              <a:buFont typeface="Arial"/>
              <a:buChar char="•"/>
              <a:defRPr b="0" i="0" sz="1700" u="none" cap="none" strike="noStrike">
                <a:solidFill>
                  <a:schemeClr val="dk1"/>
                </a:solidFill>
                <a:latin typeface="Arial Narrow"/>
                <a:ea typeface="Arial Narrow"/>
                <a:cs typeface="Arial Narrow"/>
                <a:sym typeface="Arial Narrow"/>
              </a:defRPr>
            </a:lvl2pPr>
            <a:lvl3pPr indent="-114300" lvl="2" marL="393700" marR="0" rtl="0" algn="l">
              <a:spcBef>
                <a:spcPts val="500"/>
              </a:spcBef>
              <a:spcAft>
                <a:spcPts val="0"/>
              </a:spcAft>
              <a:buClr>
                <a:schemeClr val="dk1"/>
              </a:buClr>
              <a:buSzPct val="92857"/>
              <a:buFont typeface="Merriweather Sans"/>
              <a:buChar char="–"/>
              <a:defRPr b="0" i="0" sz="1400" u="none" cap="none" strike="noStrike">
                <a:solidFill>
                  <a:schemeClr val="dk1"/>
                </a:solidFill>
                <a:latin typeface="Arial Narrow"/>
                <a:ea typeface="Arial Narrow"/>
                <a:cs typeface="Arial Narrow"/>
                <a:sym typeface="Arial Narrow"/>
              </a:defRPr>
            </a:lvl3pPr>
            <a:lvl4pPr indent="-139700" lvl="3" marL="584200" marR="0" rtl="0" algn="l">
              <a:spcBef>
                <a:spcPts val="500"/>
              </a:spcBef>
              <a:spcAft>
                <a:spcPts val="0"/>
              </a:spcAft>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4pPr>
            <a:lvl5pPr indent="-127000" lvl="4" marL="762000" marR="0" rtl="0" algn="l">
              <a:spcBef>
                <a:spcPts val="500"/>
              </a:spcBef>
              <a:spcAft>
                <a:spcPts val="0"/>
              </a:spcAft>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5pPr>
            <a:lvl6pPr indent="-139700" lvl="5" marL="1003300" marR="0" rtl="0" algn="l">
              <a:spcBef>
                <a:spcPts val="300"/>
              </a:spcBef>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6pPr>
            <a:lvl7pPr indent="-101600" lvl="6" marL="26543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7pPr>
            <a:lvl8pPr indent="-88900" lvl="7" marL="30607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8pPr>
            <a:lvl9pPr indent="-88900" lvl="8" marL="34671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White">
    <p:spTree>
      <p:nvGrpSpPr>
        <p:cNvPr id="208" name="Shape 208"/>
        <p:cNvGrpSpPr/>
        <p:nvPr/>
      </p:nvGrpSpPr>
      <p:grpSpPr>
        <a:xfrm>
          <a:off x="0" y="0"/>
          <a:ext cx="0" cy="0"/>
          <a:chOff x="0" y="0"/>
          <a:chExt cx="0" cy="0"/>
        </a:xfrm>
      </p:grpSpPr>
      <p:sp>
        <p:nvSpPr>
          <p:cNvPr id="209" name="Shape 209"/>
          <p:cNvSpPr txBox="1"/>
          <p:nvPr>
            <p:ph type="ctrTitle"/>
          </p:nvPr>
        </p:nvSpPr>
        <p:spPr>
          <a:xfrm>
            <a:off x="1680796" y="2509025"/>
            <a:ext cx="7031400" cy="547500"/>
          </a:xfrm>
          <a:prstGeom prst="rect">
            <a:avLst/>
          </a:prstGeom>
          <a:noFill/>
          <a:ln>
            <a:noFill/>
          </a:ln>
        </p:spPr>
        <p:txBody>
          <a:bodyPr anchorCtr="0" anchor="t" bIns="68575" lIns="68575" rIns="68575" tIns="68575"/>
          <a:lstStyle>
            <a:lvl1pPr indent="0" lvl="0" marL="0" marR="0" rtl="0" algn="l">
              <a:lnSpc>
                <a:spcPct val="90000"/>
              </a:lnSpc>
              <a:spcBef>
                <a:spcPts val="0"/>
              </a:spcBef>
              <a:spcAft>
                <a:spcPts val="0"/>
              </a:spcAft>
              <a:buNone/>
              <a:defRPr b="0" i="0" sz="4000" u="none" cap="none" strike="noStrike">
                <a:solidFill>
                  <a:srgbClr val="4D148C"/>
                </a:solidFill>
                <a:latin typeface="Arial"/>
                <a:ea typeface="Arial"/>
                <a:cs typeface="Arial"/>
                <a:sym typeface="Arial"/>
              </a:defRPr>
            </a:lvl1pPr>
            <a:lvl2pPr indent="0" lvl="1"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2pPr>
            <a:lvl3pPr indent="0" lvl="2"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3pPr>
            <a:lvl4pPr indent="0" lvl="3"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4pPr>
            <a:lvl5pPr indent="0" lvl="4"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5pPr>
            <a:lvl6pPr indent="0" lvl="5" marL="4064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6pPr>
            <a:lvl7pPr indent="0" lvl="6" marL="8128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7pPr>
            <a:lvl8pPr indent="-12700" lvl="7" marL="12319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8pPr>
            <a:lvl9pPr indent="-12700" lvl="8" marL="16383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9pPr>
          </a:lstStyle>
          <a:p/>
        </p:txBody>
      </p:sp>
      <p:sp>
        <p:nvSpPr>
          <p:cNvPr id="210" name="Shape 210"/>
          <p:cNvSpPr txBox="1"/>
          <p:nvPr>
            <p:ph idx="1" type="subTitle"/>
          </p:nvPr>
        </p:nvSpPr>
        <p:spPr>
          <a:xfrm>
            <a:off x="1680797" y="3694834"/>
            <a:ext cx="7022100" cy="478500"/>
          </a:xfrm>
          <a:prstGeom prst="rect">
            <a:avLst/>
          </a:prstGeom>
          <a:noFill/>
          <a:ln>
            <a:noFill/>
          </a:ln>
        </p:spPr>
        <p:txBody>
          <a:bodyPr anchorCtr="0" anchor="t" bIns="68575" lIns="68575" rIns="68575" tIns="68575"/>
          <a:lstStyle>
            <a:lvl1pPr indent="0" lvl="0" marL="0" marR="0" rtl="0" algn="l">
              <a:lnSpc>
                <a:spcPct val="80000"/>
              </a:lnSpc>
              <a:spcBef>
                <a:spcPts val="400"/>
              </a:spcBef>
              <a:spcAft>
                <a:spcPts val="0"/>
              </a:spcAft>
              <a:buClr>
                <a:schemeClr val="dk1"/>
              </a:buClr>
              <a:buFont typeface="Arial"/>
              <a:buNone/>
              <a:defRPr b="1" i="0" sz="1700" u="none" cap="none" strike="noStrike">
                <a:solidFill>
                  <a:schemeClr val="dk1"/>
                </a:solidFill>
                <a:latin typeface="Arial Narrow"/>
                <a:ea typeface="Arial Narrow"/>
                <a:cs typeface="Arial Narrow"/>
                <a:sym typeface="Arial Narrow"/>
              </a:defRPr>
            </a:lvl1pPr>
            <a:lvl2pPr indent="-101600" lvl="1" marL="190500" marR="0" rtl="0" algn="l">
              <a:spcBef>
                <a:spcPts val="500"/>
              </a:spcBef>
              <a:spcAft>
                <a:spcPts val="0"/>
              </a:spcAft>
              <a:buClr>
                <a:schemeClr val="dk1"/>
              </a:buClr>
              <a:buSzPct val="88235"/>
              <a:buFont typeface="Arial"/>
              <a:buChar char="•"/>
              <a:defRPr b="0" i="0" sz="1700" u="none" cap="none" strike="noStrike">
                <a:solidFill>
                  <a:schemeClr val="dk1"/>
                </a:solidFill>
                <a:latin typeface="Arial Narrow"/>
                <a:ea typeface="Arial Narrow"/>
                <a:cs typeface="Arial Narrow"/>
                <a:sym typeface="Arial Narrow"/>
              </a:defRPr>
            </a:lvl2pPr>
            <a:lvl3pPr indent="-114300" lvl="2" marL="393700" marR="0" rtl="0" algn="l">
              <a:spcBef>
                <a:spcPts val="500"/>
              </a:spcBef>
              <a:spcAft>
                <a:spcPts val="0"/>
              </a:spcAft>
              <a:buClr>
                <a:schemeClr val="dk1"/>
              </a:buClr>
              <a:buSzPct val="92857"/>
              <a:buFont typeface="Merriweather Sans"/>
              <a:buChar char="–"/>
              <a:defRPr b="0" i="0" sz="1400" u="none" cap="none" strike="noStrike">
                <a:solidFill>
                  <a:schemeClr val="dk1"/>
                </a:solidFill>
                <a:latin typeface="Arial Narrow"/>
                <a:ea typeface="Arial Narrow"/>
                <a:cs typeface="Arial Narrow"/>
                <a:sym typeface="Arial Narrow"/>
              </a:defRPr>
            </a:lvl3pPr>
            <a:lvl4pPr indent="-139700" lvl="3" marL="584200" marR="0" rtl="0" algn="l">
              <a:spcBef>
                <a:spcPts val="500"/>
              </a:spcBef>
              <a:spcAft>
                <a:spcPts val="0"/>
              </a:spcAft>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4pPr>
            <a:lvl5pPr indent="-127000" lvl="4" marL="762000" marR="0" rtl="0" algn="l">
              <a:spcBef>
                <a:spcPts val="500"/>
              </a:spcBef>
              <a:spcAft>
                <a:spcPts val="0"/>
              </a:spcAft>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5pPr>
            <a:lvl6pPr indent="-139700" lvl="5" marL="1003300" marR="0" rtl="0" algn="l">
              <a:spcBef>
                <a:spcPts val="300"/>
              </a:spcBef>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6pPr>
            <a:lvl7pPr indent="-101600" lvl="6" marL="26543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7pPr>
            <a:lvl8pPr indent="-88900" lvl="7" marL="30607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8pPr>
            <a:lvl9pPr indent="-88900" lvl="8" marL="34671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9pPr>
          </a:lstStyle>
          <a:p/>
        </p:txBody>
      </p:sp>
      <p:sp>
        <p:nvSpPr>
          <p:cNvPr id="211" name="Shape 211"/>
          <p:cNvSpPr txBox="1"/>
          <p:nvPr>
            <p:ph idx="2" type="body"/>
          </p:nvPr>
        </p:nvSpPr>
        <p:spPr>
          <a:xfrm>
            <a:off x="1680797" y="4183652"/>
            <a:ext cx="7024200" cy="232800"/>
          </a:xfrm>
          <a:prstGeom prst="rect">
            <a:avLst/>
          </a:prstGeom>
          <a:noFill/>
          <a:ln>
            <a:noFill/>
          </a:ln>
        </p:spPr>
        <p:txBody>
          <a:bodyPr anchorCtr="0" anchor="t" bIns="68575" lIns="68575" rIns="68575" tIns="68575"/>
          <a:lstStyle>
            <a:lvl1pPr indent="0" lvl="0" marL="0" marR="0" rtl="0" algn="l">
              <a:spcBef>
                <a:spcPts val="1100"/>
              </a:spcBef>
              <a:spcAft>
                <a:spcPts val="0"/>
              </a:spcAft>
              <a:buNone/>
              <a:defRPr b="0" i="0" sz="1700" u="none" cap="none" strike="noStrike">
                <a:solidFill>
                  <a:schemeClr val="dk1"/>
                </a:solidFill>
                <a:latin typeface="Arial Narrow"/>
                <a:ea typeface="Arial Narrow"/>
                <a:cs typeface="Arial Narrow"/>
                <a:sym typeface="Arial Narrow"/>
              </a:defRPr>
            </a:lvl1pPr>
            <a:lvl2pPr indent="-101600" lvl="1" marL="190500" marR="0" rtl="0" algn="l">
              <a:spcBef>
                <a:spcPts val="500"/>
              </a:spcBef>
              <a:spcAft>
                <a:spcPts val="0"/>
              </a:spcAft>
              <a:buClr>
                <a:schemeClr val="dk1"/>
              </a:buClr>
              <a:buSzPct val="88235"/>
              <a:buFont typeface="Arial"/>
              <a:buChar char="•"/>
              <a:defRPr b="0" i="0" sz="1700" u="none" cap="none" strike="noStrike">
                <a:solidFill>
                  <a:schemeClr val="dk1"/>
                </a:solidFill>
                <a:latin typeface="Arial Narrow"/>
                <a:ea typeface="Arial Narrow"/>
                <a:cs typeface="Arial Narrow"/>
                <a:sym typeface="Arial Narrow"/>
              </a:defRPr>
            </a:lvl2pPr>
            <a:lvl3pPr indent="-114300" lvl="2" marL="393700" marR="0" rtl="0" algn="l">
              <a:spcBef>
                <a:spcPts val="500"/>
              </a:spcBef>
              <a:spcAft>
                <a:spcPts val="0"/>
              </a:spcAft>
              <a:buClr>
                <a:schemeClr val="dk1"/>
              </a:buClr>
              <a:buSzPct val="92857"/>
              <a:buFont typeface="Merriweather Sans"/>
              <a:buChar char="–"/>
              <a:defRPr b="0" i="0" sz="1400" u="none" cap="none" strike="noStrike">
                <a:solidFill>
                  <a:schemeClr val="dk1"/>
                </a:solidFill>
                <a:latin typeface="Arial Narrow"/>
                <a:ea typeface="Arial Narrow"/>
                <a:cs typeface="Arial Narrow"/>
                <a:sym typeface="Arial Narrow"/>
              </a:defRPr>
            </a:lvl3pPr>
            <a:lvl4pPr indent="-139700" lvl="3" marL="584200" marR="0" rtl="0" algn="l">
              <a:spcBef>
                <a:spcPts val="500"/>
              </a:spcBef>
              <a:spcAft>
                <a:spcPts val="0"/>
              </a:spcAft>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4pPr>
            <a:lvl5pPr indent="-127000" lvl="4" marL="762000" marR="0" rtl="0" algn="l">
              <a:spcBef>
                <a:spcPts val="500"/>
              </a:spcBef>
              <a:spcAft>
                <a:spcPts val="0"/>
              </a:spcAft>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5pPr>
            <a:lvl6pPr indent="-139700" lvl="5" marL="1003300" marR="0" rtl="0" algn="l">
              <a:spcBef>
                <a:spcPts val="300"/>
              </a:spcBef>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6pPr>
            <a:lvl7pPr indent="-101600" lvl="6" marL="26543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7pPr>
            <a:lvl8pPr indent="-88900" lvl="7" marL="30607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8pPr>
            <a:lvl9pPr indent="-88900" lvl="8" marL="34671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9pPr>
          </a:lstStyle>
          <a:p/>
        </p:txBody>
      </p:sp>
      <p:grpSp>
        <p:nvGrpSpPr>
          <p:cNvPr id="212" name="Shape 212"/>
          <p:cNvGrpSpPr/>
          <p:nvPr/>
        </p:nvGrpSpPr>
        <p:grpSpPr>
          <a:xfrm rot="-5400000">
            <a:off x="-479705" y="2289105"/>
            <a:ext cx="2386713" cy="667922"/>
            <a:chOff x="2560251" y="2184516"/>
            <a:chExt cx="2697155" cy="754800"/>
          </a:xfrm>
        </p:grpSpPr>
        <p:sp>
          <p:nvSpPr>
            <p:cNvPr id="213" name="Shape 213"/>
            <p:cNvSpPr/>
            <p:nvPr/>
          </p:nvSpPr>
          <p:spPr>
            <a:xfrm>
              <a:off x="5083407" y="2740033"/>
              <a:ext cx="174000" cy="174000"/>
            </a:xfrm>
            <a:custGeom>
              <a:pathLst>
                <a:path extrusionOk="0" h="120000" w="120000">
                  <a:moveTo>
                    <a:pt x="108292" y="60000"/>
                  </a:moveTo>
                  <a:lnTo>
                    <a:pt x="106536" y="45882"/>
                  </a:lnTo>
                  <a:lnTo>
                    <a:pt x="101853" y="33529"/>
                  </a:lnTo>
                  <a:lnTo>
                    <a:pt x="94243" y="23529"/>
                  </a:lnTo>
                  <a:lnTo>
                    <a:pt x="84878" y="16470"/>
                  </a:lnTo>
                  <a:lnTo>
                    <a:pt x="73170" y="11764"/>
                  </a:lnTo>
                  <a:lnTo>
                    <a:pt x="59707" y="9411"/>
                  </a:lnTo>
                  <a:lnTo>
                    <a:pt x="46829" y="11764"/>
                  </a:lnTo>
                  <a:lnTo>
                    <a:pt x="35121" y="16470"/>
                  </a:lnTo>
                  <a:lnTo>
                    <a:pt x="25756" y="23529"/>
                  </a:lnTo>
                  <a:lnTo>
                    <a:pt x="18146" y="33529"/>
                  </a:lnTo>
                  <a:lnTo>
                    <a:pt x="13463" y="45882"/>
                  </a:lnTo>
                  <a:lnTo>
                    <a:pt x="11707" y="60000"/>
                  </a:lnTo>
                  <a:lnTo>
                    <a:pt x="13463" y="74117"/>
                  </a:lnTo>
                  <a:lnTo>
                    <a:pt x="18146" y="85882"/>
                  </a:lnTo>
                  <a:lnTo>
                    <a:pt x="25756" y="95882"/>
                  </a:lnTo>
                  <a:lnTo>
                    <a:pt x="35121" y="103529"/>
                  </a:lnTo>
                  <a:lnTo>
                    <a:pt x="46829" y="108235"/>
                  </a:lnTo>
                  <a:lnTo>
                    <a:pt x="59707" y="110588"/>
                  </a:lnTo>
                  <a:lnTo>
                    <a:pt x="73170" y="108235"/>
                  </a:lnTo>
                  <a:lnTo>
                    <a:pt x="84878" y="103529"/>
                  </a:lnTo>
                  <a:lnTo>
                    <a:pt x="94243" y="95882"/>
                  </a:lnTo>
                  <a:lnTo>
                    <a:pt x="101853" y="85882"/>
                  </a:lnTo>
                  <a:lnTo>
                    <a:pt x="106536" y="74117"/>
                  </a:lnTo>
                  <a:lnTo>
                    <a:pt x="108292" y="60000"/>
                  </a:lnTo>
                  <a:close/>
                  <a:moveTo>
                    <a:pt x="47414" y="62352"/>
                  </a:moveTo>
                  <a:lnTo>
                    <a:pt x="47414" y="95294"/>
                  </a:lnTo>
                  <a:lnTo>
                    <a:pt x="36878" y="95294"/>
                  </a:lnTo>
                  <a:lnTo>
                    <a:pt x="36878" y="22941"/>
                  </a:lnTo>
                  <a:lnTo>
                    <a:pt x="63219" y="22941"/>
                  </a:lnTo>
                  <a:lnTo>
                    <a:pt x="73170" y="24705"/>
                  </a:lnTo>
                  <a:lnTo>
                    <a:pt x="79609" y="28235"/>
                  </a:lnTo>
                  <a:lnTo>
                    <a:pt x="83707" y="34705"/>
                  </a:lnTo>
                  <a:lnTo>
                    <a:pt x="84878" y="42941"/>
                  </a:lnTo>
                  <a:lnTo>
                    <a:pt x="83707" y="50000"/>
                  </a:lnTo>
                  <a:lnTo>
                    <a:pt x="79024" y="55882"/>
                  </a:lnTo>
                  <a:lnTo>
                    <a:pt x="72585" y="58235"/>
                  </a:lnTo>
                  <a:lnTo>
                    <a:pt x="72585" y="58823"/>
                  </a:lnTo>
                  <a:lnTo>
                    <a:pt x="77268" y="61176"/>
                  </a:lnTo>
                  <a:lnTo>
                    <a:pt x="80780" y="66470"/>
                  </a:lnTo>
                  <a:lnTo>
                    <a:pt x="82536" y="75294"/>
                  </a:lnTo>
                  <a:lnTo>
                    <a:pt x="83121" y="80588"/>
                  </a:lnTo>
                  <a:lnTo>
                    <a:pt x="83707" y="87058"/>
                  </a:lnTo>
                  <a:lnTo>
                    <a:pt x="84878" y="91764"/>
                  </a:lnTo>
                  <a:lnTo>
                    <a:pt x="86634" y="95294"/>
                  </a:lnTo>
                  <a:lnTo>
                    <a:pt x="74341" y="95294"/>
                  </a:lnTo>
                  <a:lnTo>
                    <a:pt x="72585" y="87647"/>
                  </a:lnTo>
                  <a:lnTo>
                    <a:pt x="70829" y="79411"/>
                  </a:lnTo>
                  <a:lnTo>
                    <a:pt x="69658" y="71176"/>
                  </a:lnTo>
                  <a:lnTo>
                    <a:pt x="67317" y="65882"/>
                  </a:lnTo>
                  <a:lnTo>
                    <a:pt x="63219" y="62941"/>
                  </a:lnTo>
                  <a:lnTo>
                    <a:pt x="57365" y="62352"/>
                  </a:lnTo>
                  <a:lnTo>
                    <a:pt x="47414" y="62352"/>
                  </a:lnTo>
                  <a:close/>
                  <a:moveTo>
                    <a:pt x="60292" y="52941"/>
                  </a:moveTo>
                  <a:lnTo>
                    <a:pt x="66731" y="52352"/>
                  </a:lnTo>
                  <a:lnTo>
                    <a:pt x="70829" y="49411"/>
                  </a:lnTo>
                  <a:lnTo>
                    <a:pt x="73170" y="46470"/>
                  </a:lnTo>
                  <a:lnTo>
                    <a:pt x="73170" y="42941"/>
                  </a:lnTo>
                  <a:lnTo>
                    <a:pt x="73170" y="38823"/>
                  </a:lnTo>
                  <a:lnTo>
                    <a:pt x="70829" y="35882"/>
                  </a:lnTo>
                  <a:lnTo>
                    <a:pt x="66731" y="32941"/>
                  </a:lnTo>
                  <a:lnTo>
                    <a:pt x="60292" y="32352"/>
                  </a:lnTo>
                  <a:lnTo>
                    <a:pt x="47414" y="32352"/>
                  </a:lnTo>
                  <a:lnTo>
                    <a:pt x="47414" y="52941"/>
                  </a:lnTo>
                  <a:lnTo>
                    <a:pt x="60292" y="52941"/>
                  </a:lnTo>
                  <a:close/>
                  <a:moveTo>
                    <a:pt x="0" y="60000"/>
                  </a:moveTo>
                  <a:lnTo>
                    <a:pt x="1756" y="45294"/>
                  </a:lnTo>
                  <a:lnTo>
                    <a:pt x="6439" y="32352"/>
                  </a:lnTo>
                  <a:lnTo>
                    <a:pt x="13463" y="21764"/>
                  </a:lnTo>
                  <a:lnTo>
                    <a:pt x="22829" y="12352"/>
                  </a:lnTo>
                  <a:lnTo>
                    <a:pt x="33951" y="5882"/>
                  </a:lnTo>
                  <a:lnTo>
                    <a:pt x="46829" y="1764"/>
                  </a:lnTo>
                  <a:lnTo>
                    <a:pt x="59707" y="0"/>
                  </a:lnTo>
                  <a:lnTo>
                    <a:pt x="73170" y="1764"/>
                  </a:lnTo>
                  <a:lnTo>
                    <a:pt x="86048" y="5882"/>
                  </a:lnTo>
                  <a:lnTo>
                    <a:pt x="97170" y="12352"/>
                  </a:lnTo>
                  <a:lnTo>
                    <a:pt x="106536" y="21764"/>
                  </a:lnTo>
                  <a:lnTo>
                    <a:pt x="113560" y="32352"/>
                  </a:lnTo>
                  <a:lnTo>
                    <a:pt x="118243" y="45294"/>
                  </a:lnTo>
                  <a:lnTo>
                    <a:pt x="120000" y="60000"/>
                  </a:lnTo>
                  <a:lnTo>
                    <a:pt x="118243" y="74705"/>
                  </a:lnTo>
                  <a:lnTo>
                    <a:pt x="113560" y="87647"/>
                  </a:lnTo>
                  <a:lnTo>
                    <a:pt x="106536" y="98235"/>
                  </a:lnTo>
                  <a:lnTo>
                    <a:pt x="97170" y="107647"/>
                  </a:lnTo>
                  <a:lnTo>
                    <a:pt x="86048" y="114117"/>
                  </a:lnTo>
                  <a:lnTo>
                    <a:pt x="73170" y="118235"/>
                  </a:lnTo>
                  <a:lnTo>
                    <a:pt x="59707" y="120000"/>
                  </a:lnTo>
                  <a:lnTo>
                    <a:pt x="46829" y="118235"/>
                  </a:lnTo>
                  <a:lnTo>
                    <a:pt x="33951" y="114117"/>
                  </a:lnTo>
                  <a:lnTo>
                    <a:pt x="22829" y="107647"/>
                  </a:lnTo>
                  <a:lnTo>
                    <a:pt x="13463" y="98235"/>
                  </a:lnTo>
                  <a:lnTo>
                    <a:pt x="6439" y="87647"/>
                  </a:lnTo>
                  <a:lnTo>
                    <a:pt x="1756" y="74705"/>
                  </a:lnTo>
                  <a:lnTo>
                    <a:pt x="0" y="60000"/>
                  </a:lnTo>
                  <a:close/>
                </a:path>
              </a:pathLst>
            </a:custGeom>
            <a:solidFill>
              <a:srgbClr val="FF6600"/>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214" name="Shape 214"/>
            <p:cNvSpPr/>
            <p:nvPr/>
          </p:nvSpPr>
          <p:spPr>
            <a:xfrm>
              <a:off x="4375228" y="2451674"/>
              <a:ext cx="623400" cy="462300"/>
            </a:xfrm>
            <a:custGeom>
              <a:pathLst>
                <a:path extrusionOk="0" h="120000" w="120000">
                  <a:moveTo>
                    <a:pt x="78474" y="120000"/>
                  </a:moveTo>
                  <a:lnTo>
                    <a:pt x="59182" y="90661"/>
                  </a:lnTo>
                  <a:lnTo>
                    <a:pt x="40217" y="120000"/>
                  </a:lnTo>
                  <a:lnTo>
                    <a:pt x="0" y="120000"/>
                  </a:lnTo>
                  <a:lnTo>
                    <a:pt x="39237" y="60000"/>
                  </a:lnTo>
                  <a:lnTo>
                    <a:pt x="0" y="0"/>
                  </a:lnTo>
                  <a:lnTo>
                    <a:pt x="41362" y="0"/>
                  </a:lnTo>
                  <a:lnTo>
                    <a:pt x="60653" y="29117"/>
                  </a:lnTo>
                  <a:lnTo>
                    <a:pt x="79455" y="0"/>
                  </a:lnTo>
                  <a:lnTo>
                    <a:pt x="119509" y="0"/>
                  </a:lnTo>
                  <a:lnTo>
                    <a:pt x="80435" y="59779"/>
                  </a:lnTo>
                  <a:lnTo>
                    <a:pt x="120000" y="120000"/>
                  </a:lnTo>
                  <a:lnTo>
                    <a:pt x="78474" y="120000"/>
                  </a:lnTo>
                  <a:close/>
                </a:path>
              </a:pathLst>
            </a:custGeom>
            <a:solidFill>
              <a:srgbClr val="FF6600"/>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215" name="Shape 215"/>
            <p:cNvSpPr/>
            <p:nvPr/>
          </p:nvSpPr>
          <p:spPr>
            <a:xfrm>
              <a:off x="3976612" y="2184516"/>
              <a:ext cx="398700" cy="729300"/>
            </a:xfrm>
            <a:custGeom>
              <a:pathLst>
                <a:path extrusionOk="0" h="120000" w="120000">
                  <a:moveTo>
                    <a:pt x="0" y="120000"/>
                  </a:moveTo>
                  <a:lnTo>
                    <a:pt x="0" y="0"/>
                  </a:lnTo>
                  <a:lnTo>
                    <a:pt x="120000" y="0"/>
                  </a:lnTo>
                  <a:lnTo>
                    <a:pt x="120000" y="26635"/>
                  </a:lnTo>
                  <a:lnTo>
                    <a:pt x="50700" y="26635"/>
                  </a:lnTo>
                  <a:lnTo>
                    <a:pt x="50700" y="43738"/>
                  </a:lnTo>
                  <a:lnTo>
                    <a:pt x="120000" y="43738"/>
                  </a:lnTo>
                  <a:lnTo>
                    <a:pt x="120000" y="69532"/>
                  </a:lnTo>
                  <a:lnTo>
                    <a:pt x="50700" y="69532"/>
                  </a:lnTo>
                  <a:lnTo>
                    <a:pt x="50700" y="93084"/>
                  </a:lnTo>
                  <a:lnTo>
                    <a:pt x="120000" y="93084"/>
                  </a:lnTo>
                  <a:lnTo>
                    <a:pt x="120000" y="120000"/>
                  </a:lnTo>
                  <a:lnTo>
                    <a:pt x="0" y="120000"/>
                  </a:lnTo>
                  <a:close/>
                </a:path>
              </a:pathLst>
            </a:custGeom>
            <a:solidFill>
              <a:srgbClr val="FF6600"/>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216" name="Shape 216"/>
            <p:cNvSpPr/>
            <p:nvPr/>
          </p:nvSpPr>
          <p:spPr>
            <a:xfrm>
              <a:off x="2560251" y="2184516"/>
              <a:ext cx="1416299" cy="754800"/>
            </a:xfrm>
            <a:custGeom>
              <a:pathLst>
                <a:path extrusionOk="0" h="120000" w="120000">
                  <a:moveTo>
                    <a:pt x="105611" y="0"/>
                  </a:moveTo>
                  <a:lnTo>
                    <a:pt x="105611" y="47350"/>
                  </a:lnTo>
                  <a:lnTo>
                    <a:pt x="105539" y="47350"/>
                  </a:lnTo>
                  <a:lnTo>
                    <a:pt x="103812" y="44239"/>
                  </a:lnTo>
                  <a:lnTo>
                    <a:pt x="102086" y="41939"/>
                  </a:lnTo>
                  <a:lnTo>
                    <a:pt x="100143" y="40045"/>
                  </a:lnTo>
                  <a:lnTo>
                    <a:pt x="98129" y="38962"/>
                  </a:lnTo>
                  <a:lnTo>
                    <a:pt x="96043" y="38286"/>
                  </a:lnTo>
                  <a:lnTo>
                    <a:pt x="93812" y="38151"/>
                  </a:lnTo>
                  <a:lnTo>
                    <a:pt x="90719" y="38421"/>
                  </a:lnTo>
                  <a:lnTo>
                    <a:pt x="87913" y="39774"/>
                  </a:lnTo>
                  <a:lnTo>
                    <a:pt x="85251" y="41803"/>
                  </a:lnTo>
                  <a:lnTo>
                    <a:pt x="82805" y="44509"/>
                  </a:lnTo>
                  <a:lnTo>
                    <a:pt x="80647" y="47891"/>
                  </a:lnTo>
                  <a:lnTo>
                    <a:pt x="78776" y="51815"/>
                  </a:lnTo>
                  <a:lnTo>
                    <a:pt x="77122" y="56279"/>
                  </a:lnTo>
                  <a:lnTo>
                    <a:pt x="75755" y="61014"/>
                  </a:lnTo>
                  <a:lnTo>
                    <a:pt x="74820" y="66155"/>
                  </a:lnTo>
                  <a:lnTo>
                    <a:pt x="73669" y="60473"/>
                  </a:lnTo>
                  <a:lnTo>
                    <a:pt x="72302" y="55467"/>
                  </a:lnTo>
                  <a:lnTo>
                    <a:pt x="70503" y="51003"/>
                  </a:lnTo>
                  <a:lnTo>
                    <a:pt x="68489" y="47080"/>
                  </a:lnTo>
                  <a:lnTo>
                    <a:pt x="66115" y="43697"/>
                  </a:lnTo>
                  <a:lnTo>
                    <a:pt x="63453" y="41262"/>
                  </a:lnTo>
                  <a:lnTo>
                    <a:pt x="60503" y="39233"/>
                  </a:lnTo>
                  <a:lnTo>
                    <a:pt x="57338" y="38151"/>
                  </a:lnTo>
                  <a:lnTo>
                    <a:pt x="53812" y="37745"/>
                  </a:lnTo>
                  <a:lnTo>
                    <a:pt x="50647" y="38151"/>
                  </a:lnTo>
                  <a:lnTo>
                    <a:pt x="47625" y="39098"/>
                  </a:lnTo>
                  <a:lnTo>
                    <a:pt x="44748" y="40721"/>
                  </a:lnTo>
                  <a:lnTo>
                    <a:pt x="42230" y="43021"/>
                  </a:lnTo>
                  <a:lnTo>
                    <a:pt x="39856" y="45862"/>
                  </a:lnTo>
                  <a:lnTo>
                    <a:pt x="37769" y="49109"/>
                  </a:lnTo>
                  <a:lnTo>
                    <a:pt x="35971" y="53167"/>
                  </a:lnTo>
                  <a:lnTo>
                    <a:pt x="34460" y="57361"/>
                  </a:lnTo>
                  <a:lnTo>
                    <a:pt x="34460" y="42209"/>
                  </a:lnTo>
                  <a:lnTo>
                    <a:pt x="16187" y="42209"/>
                  </a:lnTo>
                  <a:lnTo>
                    <a:pt x="16187" y="25704"/>
                  </a:lnTo>
                  <a:lnTo>
                    <a:pt x="36115" y="25704"/>
                  </a:lnTo>
                  <a:lnTo>
                    <a:pt x="36115" y="0"/>
                  </a:lnTo>
                  <a:lnTo>
                    <a:pt x="0" y="0"/>
                  </a:lnTo>
                  <a:lnTo>
                    <a:pt x="0" y="115806"/>
                  </a:lnTo>
                  <a:lnTo>
                    <a:pt x="16187" y="115806"/>
                  </a:lnTo>
                  <a:lnTo>
                    <a:pt x="16187" y="67102"/>
                  </a:lnTo>
                  <a:lnTo>
                    <a:pt x="32374" y="67102"/>
                  </a:lnTo>
                  <a:lnTo>
                    <a:pt x="31870" y="72514"/>
                  </a:lnTo>
                  <a:lnTo>
                    <a:pt x="31654" y="78466"/>
                  </a:lnTo>
                  <a:lnTo>
                    <a:pt x="31870" y="84960"/>
                  </a:lnTo>
                  <a:lnTo>
                    <a:pt x="32589" y="90913"/>
                  </a:lnTo>
                  <a:lnTo>
                    <a:pt x="33669" y="96459"/>
                  </a:lnTo>
                  <a:lnTo>
                    <a:pt x="35179" y="101600"/>
                  </a:lnTo>
                  <a:lnTo>
                    <a:pt x="36978" y="106065"/>
                  </a:lnTo>
                  <a:lnTo>
                    <a:pt x="39136" y="109988"/>
                  </a:lnTo>
                  <a:lnTo>
                    <a:pt x="41726" y="113506"/>
                  </a:lnTo>
                  <a:lnTo>
                    <a:pt x="44388" y="116076"/>
                  </a:lnTo>
                  <a:lnTo>
                    <a:pt x="47338" y="118105"/>
                  </a:lnTo>
                  <a:lnTo>
                    <a:pt x="50503" y="119188"/>
                  </a:lnTo>
                  <a:lnTo>
                    <a:pt x="53812" y="119729"/>
                  </a:lnTo>
                  <a:lnTo>
                    <a:pt x="57194" y="119188"/>
                  </a:lnTo>
                  <a:lnTo>
                    <a:pt x="60287" y="118241"/>
                  </a:lnTo>
                  <a:lnTo>
                    <a:pt x="63093" y="116617"/>
                  </a:lnTo>
                  <a:lnTo>
                    <a:pt x="65683" y="114317"/>
                  </a:lnTo>
                  <a:lnTo>
                    <a:pt x="67985" y="111341"/>
                  </a:lnTo>
                  <a:lnTo>
                    <a:pt x="70071" y="107688"/>
                  </a:lnTo>
                  <a:lnTo>
                    <a:pt x="71870" y="103494"/>
                  </a:lnTo>
                  <a:lnTo>
                    <a:pt x="73453" y="98759"/>
                  </a:lnTo>
                  <a:lnTo>
                    <a:pt x="74820" y="93348"/>
                  </a:lnTo>
                  <a:lnTo>
                    <a:pt x="60935" y="93348"/>
                  </a:lnTo>
                  <a:lnTo>
                    <a:pt x="59928" y="95648"/>
                  </a:lnTo>
                  <a:lnTo>
                    <a:pt x="59064" y="97271"/>
                  </a:lnTo>
                  <a:lnTo>
                    <a:pt x="58057" y="98624"/>
                  </a:lnTo>
                  <a:lnTo>
                    <a:pt x="56906" y="99436"/>
                  </a:lnTo>
                  <a:lnTo>
                    <a:pt x="55539" y="99977"/>
                  </a:lnTo>
                  <a:lnTo>
                    <a:pt x="53812" y="99977"/>
                  </a:lnTo>
                  <a:lnTo>
                    <a:pt x="52014" y="99571"/>
                  </a:lnTo>
                  <a:lnTo>
                    <a:pt x="50287" y="98489"/>
                  </a:lnTo>
                  <a:lnTo>
                    <a:pt x="48848" y="96459"/>
                  </a:lnTo>
                  <a:lnTo>
                    <a:pt x="47553" y="94024"/>
                  </a:lnTo>
                  <a:lnTo>
                    <a:pt x="46546" y="91048"/>
                  </a:lnTo>
                  <a:lnTo>
                    <a:pt x="45971" y="87666"/>
                  </a:lnTo>
                  <a:lnTo>
                    <a:pt x="45683" y="84284"/>
                  </a:lnTo>
                  <a:lnTo>
                    <a:pt x="74028" y="84284"/>
                  </a:lnTo>
                  <a:lnTo>
                    <a:pt x="74460" y="89425"/>
                  </a:lnTo>
                  <a:lnTo>
                    <a:pt x="75323" y="94295"/>
                  </a:lnTo>
                  <a:lnTo>
                    <a:pt x="76402" y="99165"/>
                  </a:lnTo>
                  <a:lnTo>
                    <a:pt x="77769" y="103359"/>
                  </a:lnTo>
                  <a:lnTo>
                    <a:pt x="79424" y="107553"/>
                  </a:lnTo>
                  <a:lnTo>
                    <a:pt x="81366" y="110935"/>
                  </a:lnTo>
                  <a:lnTo>
                    <a:pt x="83525" y="114047"/>
                  </a:lnTo>
                  <a:lnTo>
                    <a:pt x="85827" y="116617"/>
                  </a:lnTo>
                  <a:lnTo>
                    <a:pt x="88417" y="118376"/>
                  </a:lnTo>
                  <a:lnTo>
                    <a:pt x="91079" y="119594"/>
                  </a:lnTo>
                  <a:lnTo>
                    <a:pt x="93956" y="120000"/>
                  </a:lnTo>
                  <a:lnTo>
                    <a:pt x="96258" y="119594"/>
                  </a:lnTo>
                  <a:lnTo>
                    <a:pt x="98417" y="118511"/>
                  </a:lnTo>
                  <a:lnTo>
                    <a:pt x="100503" y="116888"/>
                  </a:lnTo>
                  <a:lnTo>
                    <a:pt x="102374" y="114588"/>
                  </a:lnTo>
                  <a:lnTo>
                    <a:pt x="104028" y="111612"/>
                  </a:lnTo>
                  <a:lnTo>
                    <a:pt x="105539" y="108365"/>
                  </a:lnTo>
                  <a:lnTo>
                    <a:pt x="105611" y="108365"/>
                  </a:lnTo>
                  <a:lnTo>
                    <a:pt x="105611" y="115806"/>
                  </a:lnTo>
                  <a:lnTo>
                    <a:pt x="119999" y="115806"/>
                  </a:lnTo>
                  <a:lnTo>
                    <a:pt x="119999" y="0"/>
                  </a:lnTo>
                  <a:lnTo>
                    <a:pt x="105611" y="0"/>
                  </a:lnTo>
                  <a:close/>
                  <a:moveTo>
                    <a:pt x="46115" y="67508"/>
                  </a:moveTo>
                  <a:lnTo>
                    <a:pt x="46762" y="63990"/>
                  </a:lnTo>
                  <a:lnTo>
                    <a:pt x="47697" y="61014"/>
                  </a:lnTo>
                  <a:lnTo>
                    <a:pt x="48920" y="58579"/>
                  </a:lnTo>
                  <a:lnTo>
                    <a:pt x="50359" y="56685"/>
                  </a:lnTo>
                  <a:lnTo>
                    <a:pt x="52014" y="55738"/>
                  </a:lnTo>
                  <a:lnTo>
                    <a:pt x="53812" y="55332"/>
                  </a:lnTo>
                  <a:lnTo>
                    <a:pt x="55755" y="55603"/>
                  </a:lnTo>
                  <a:lnTo>
                    <a:pt x="57553" y="56685"/>
                  </a:lnTo>
                  <a:lnTo>
                    <a:pt x="58992" y="58579"/>
                  </a:lnTo>
                  <a:lnTo>
                    <a:pt x="60143" y="61014"/>
                  </a:lnTo>
                  <a:lnTo>
                    <a:pt x="61007" y="63990"/>
                  </a:lnTo>
                  <a:lnTo>
                    <a:pt x="61582" y="67508"/>
                  </a:lnTo>
                  <a:lnTo>
                    <a:pt x="61366" y="67508"/>
                  </a:lnTo>
                  <a:lnTo>
                    <a:pt x="60575" y="67508"/>
                  </a:lnTo>
                  <a:lnTo>
                    <a:pt x="59280" y="67508"/>
                  </a:lnTo>
                  <a:lnTo>
                    <a:pt x="57697" y="67508"/>
                  </a:lnTo>
                  <a:lnTo>
                    <a:pt x="55899" y="67508"/>
                  </a:lnTo>
                  <a:lnTo>
                    <a:pt x="53956" y="67508"/>
                  </a:lnTo>
                  <a:lnTo>
                    <a:pt x="52014" y="67508"/>
                  </a:lnTo>
                  <a:lnTo>
                    <a:pt x="50215" y="67508"/>
                  </a:lnTo>
                  <a:lnTo>
                    <a:pt x="48633" y="67508"/>
                  </a:lnTo>
                  <a:lnTo>
                    <a:pt x="47338" y="67508"/>
                  </a:lnTo>
                  <a:lnTo>
                    <a:pt x="46474" y="67508"/>
                  </a:lnTo>
                  <a:lnTo>
                    <a:pt x="46115" y="67508"/>
                  </a:lnTo>
                  <a:close/>
                  <a:moveTo>
                    <a:pt x="96978" y="98083"/>
                  </a:moveTo>
                  <a:lnTo>
                    <a:pt x="95107" y="97812"/>
                  </a:lnTo>
                  <a:lnTo>
                    <a:pt x="93453" y="96459"/>
                  </a:lnTo>
                  <a:lnTo>
                    <a:pt x="91942" y="94701"/>
                  </a:lnTo>
                  <a:lnTo>
                    <a:pt x="90719" y="92130"/>
                  </a:lnTo>
                  <a:lnTo>
                    <a:pt x="89712" y="89425"/>
                  </a:lnTo>
                  <a:lnTo>
                    <a:pt x="88992" y="86313"/>
                  </a:lnTo>
                  <a:lnTo>
                    <a:pt x="88561" y="82795"/>
                  </a:lnTo>
                  <a:lnTo>
                    <a:pt x="88417" y="79143"/>
                  </a:lnTo>
                  <a:lnTo>
                    <a:pt x="88561" y="75760"/>
                  </a:lnTo>
                  <a:lnTo>
                    <a:pt x="88848" y="72378"/>
                  </a:lnTo>
                  <a:lnTo>
                    <a:pt x="89352" y="69267"/>
                  </a:lnTo>
                  <a:lnTo>
                    <a:pt x="90143" y="66290"/>
                  </a:lnTo>
                  <a:lnTo>
                    <a:pt x="91079" y="63855"/>
                  </a:lnTo>
                  <a:lnTo>
                    <a:pt x="92230" y="61691"/>
                  </a:lnTo>
                  <a:lnTo>
                    <a:pt x="93597" y="60067"/>
                  </a:lnTo>
                  <a:lnTo>
                    <a:pt x="95179" y="59120"/>
                  </a:lnTo>
                  <a:lnTo>
                    <a:pt x="96978" y="58714"/>
                  </a:lnTo>
                  <a:lnTo>
                    <a:pt x="98848" y="59120"/>
                  </a:lnTo>
                  <a:lnTo>
                    <a:pt x="100431" y="60067"/>
                  </a:lnTo>
                  <a:lnTo>
                    <a:pt x="101726" y="61691"/>
                  </a:lnTo>
                  <a:lnTo>
                    <a:pt x="102805" y="63855"/>
                  </a:lnTo>
                  <a:lnTo>
                    <a:pt x="103741" y="66290"/>
                  </a:lnTo>
                  <a:lnTo>
                    <a:pt x="104388" y="69267"/>
                  </a:lnTo>
                  <a:lnTo>
                    <a:pt x="104964" y="72378"/>
                  </a:lnTo>
                  <a:lnTo>
                    <a:pt x="105179" y="75760"/>
                  </a:lnTo>
                  <a:lnTo>
                    <a:pt x="105251" y="79143"/>
                  </a:lnTo>
                  <a:lnTo>
                    <a:pt x="105179" y="82254"/>
                  </a:lnTo>
                  <a:lnTo>
                    <a:pt x="104820" y="85366"/>
                  </a:lnTo>
                  <a:lnTo>
                    <a:pt x="104388" y="88342"/>
                  </a:lnTo>
                  <a:lnTo>
                    <a:pt x="103741" y="91048"/>
                  </a:lnTo>
                  <a:lnTo>
                    <a:pt x="102805" y="93483"/>
                  </a:lnTo>
                  <a:lnTo>
                    <a:pt x="101726" y="95377"/>
                  </a:lnTo>
                  <a:lnTo>
                    <a:pt x="100287" y="96730"/>
                  </a:lnTo>
                  <a:lnTo>
                    <a:pt x="98776" y="97812"/>
                  </a:lnTo>
                  <a:lnTo>
                    <a:pt x="96978" y="98083"/>
                  </a:lnTo>
                  <a:close/>
                </a:path>
              </a:pathLst>
            </a:custGeom>
            <a:solidFill>
              <a:srgbClr val="4D148C"/>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FX Purple">
    <p:bg>
      <p:bgPr>
        <a:solidFill>
          <a:srgbClr val="4D148C"/>
        </a:solidFill>
      </p:bgPr>
    </p:bg>
    <p:spTree>
      <p:nvGrpSpPr>
        <p:cNvPr id="217" name="Shape 217"/>
        <p:cNvGrpSpPr/>
        <p:nvPr/>
      </p:nvGrpSpPr>
      <p:grpSpPr>
        <a:xfrm>
          <a:off x="0" y="0"/>
          <a:ext cx="0" cy="0"/>
          <a:chOff x="0" y="0"/>
          <a:chExt cx="0" cy="0"/>
        </a:xfrm>
      </p:grpSpPr>
      <p:sp>
        <p:nvSpPr>
          <p:cNvPr id="218" name="Shape 218"/>
          <p:cNvSpPr txBox="1"/>
          <p:nvPr>
            <p:ph type="ctrTitle"/>
          </p:nvPr>
        </p:nvSpPr>
        <p:spPr>
          <a:xfrm>
            <a:off x="1680796" y="2509025"/>
            <a:ext cx="7031400" cy="547500"/>
          </a:xfrm>
          <a:prstGeom prst="rect">
            <a:avLst/>
          </a:prstGeom>
          <a:noFill/>
          <a:ln>
            <a:noFill/>
          </a:ln>
        </p:spPr>
        <p:txBody>
          <a:bodyPr anchorCtr="0" anchor="t" bIns="68575" lIns="68575" rIns="68575" tIns="68575"/>
          <a:lstStyle>
            <a:lvl1pPr indent="0" lvl="0" marL="0" marR="0" rtl="0" algn="l">
              <a:lnSpc>
                <a:spcPct val="90000"/>
              </a:lnSpc>
              <a:spcBef>
                <a:spcPts val="0"/>
              </a:spcBef>
              <a:spcAft>
                <a:spcPts val="0"/>
              </a:spcAft>
              <a:buNone/>
              <a:defRPr b="0" i="0" sz="40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2pPr>
            <a:lvl3pPr indent="0" lvl="2"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3pPr>
            <a:lvl4pPr indent="0" lvl="3"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4pPr>
            <a:lvl5pPr indent="0" lvl="4"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5pPr>
            <a:lvl6pPr indent="0" lvl="5" marL="4064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6pPr>
            <a:lvl7pPr indent="0" lvl="6" marL="8128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7pPr>
            <a:lvl8pPr indent="-12700" lvl="7" marL="12319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8pPr>
            <a:lvl9pPr indent="-12700" lvl="8" marL="16383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9pPr>
          </a:lstStyle>
          <a:p/>
        </p:txBody>
      </p:sp>
      <p:sp>
        <p:nvSpPr>
          <p:cNvPr id="219" name="Shape 219"/>
          <p:cNvSpPr txBox="1"/>
          <p:nvPr>
            <p:ph idx="1" type="subTitle"/>
          </p:nvPr>
        </p:nvSpPr>
        <p:spPr>
          <a:xfrm>
            <a:off x="1680797" y="3694834"/>
            <a:ext cx="7022100" cy="478500"/>
          </a:xfrm>
          <a:prstGeom prst="rect">
            <a:avLst/>
          </a:prstGeom>
          <a:noFill/>
          <a:ln>
            <a:noFill/>
          </a:ln>
        </p:spPr>
        <p:txBody>
          <a:bodyPr anchorCtr="0" anchor="t" bIns="68575" lIns="68575" rIns="68575" tIns="68575"/>
          <a:lstStyle>
            <a:lvl1pPr indent="0" lvl="0" marL="0" marR="0" rtl="0" algn="l">
              <a:lnSpc>
                <a:spcPct val="80000"/>
              </a:lnSpc>
              <a:spcBef>
                <a:spcPts val="400"/>
              </a:spcBef>
              <a:spcAft>
                <a:spcPts val="0"/>
              </a:spcAft>
              <a:buClr>
                <a:schemeClr val="lt1"/>
              </a:buClr>
              <a:buFont typeface="Arial"/>
              <a:buNone/>
              <a:defRPr b="1" i="0" sz="1700" u="none" cap="none" strike="noStrike">
                <a:solidFill>
                  <a:schemeClr val="lt1"/>
                </a:solidFill>
                <a:latin typeface="Arial Narrow"/>
                <a:ea typeface="Arial Narrow"/>
                <a:cs typeface="Arial Narrow"/>
                <a:sym typeface="Arial Narrow"/>
              </a:defRPr>
            </a:lvl1pPr>
            <a:lvl2pPr indent="-101600" lvl="1" marL="190500" marR="0" rtl="0" algn="l">
              <a:spcBef>
                <a:spcPts val="500"/>
              </a:spcBef>
              <a:spcAft>
                <a:spcPts val="0"/>
              </a:spcAft>
              <a:buClr>
                <a:schemeClr val="dk1"/>
              </a:buClr>
              <a:buSzPct val="88235"/>
              <a:buFont typeface="Arial"/>
              <a:buChar char="•"/>
              <a:defRPr b="0" i="0" sz="1700" u="none" cap="none" strike="noStrike">
                <a:solidFill>
                  <a:schemeClr val="dk1"/>
                </a:solidFill>
                <a:latin typeface="Arial Narrow"/>
                <a:ea typeface="Arial Narrow"/>
                <a:cs typeface="Arial Narrow"/>
                <a:sym typeface="Arial Narrow"/>
              </a:defRPr>
            </a:lvl2pPr>
            <a:lvl3pPr indent="-114300" lvl="2" marL="393700" marR="0" rtl="0" algn="l">
              <a:spcBef>
                <a:spcPts val="500"/>
              </a:spcBef>
              <a:spcAft>
                <a:spcPts val="0"/>
              </a:spcAft>
              <a:buClr>
                <a:schemeClr val="dk1"/>
              </a:buClr>
              <a:buSzPct val="92857"/>
              <a:buFont typeface="Merriweather Sans"/>
              <a:buChar char="–"/>
              <a:defRPr b="0" i="0" sz="1400" u="none" cap="none" strike="noStrike">
                <a:solidFill>
                  <a:schemeClr val="dk1"/>
                </a:solidFill>
                <a:latin typeface="Arial Narrow"/>
                <a:ea typeface="Arial Narrow"/>
                <a:cs typeface="Arial Narrow"/>
                <a:sym typeface="Arial Narrow"/>
              </a:defRPr>
            </a:lvl3pPr>
            <a:lvl4pPr indent="-139700" lvl="3" marL="584200" marR="0" rtl="0" algn="l">
              <a:spcBef>
                <a:spcPts val="500"/>
              </a:spcBef>
              <a:spcAft>
                <a:spcPts val="0"/>
              </a:spcAft>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4pPr>
            <a:lvl5pPr indent="-127000" lvl="4" marL="762000" marR="0" rtl="0" algn="l">
              <a:spcBef>
                <a:spcPts val="500"/>
              </a:spcBef>
              <a:spcAft>
                <a:spcPts val="0"/>
              </a:spcAft>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5pPr>
            <a:lvl6pPr indent="-139700" lvl="5" marL="1003300" marR="0" rtl="0" algn="l">
              <a:spcBef>
                <a:spcPts val="300"/>
              </a:spcBef>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6pPr>
            <a:lvl7pPr indent="-101600" lvl="6" marL="26543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7pPr>
            <a:lvl8pPr indent="-88900" lvl="7" marL="30607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8pPr>
            <a:lvl9pPr indent="-88900" lvl="8" marL="34671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9pPr>
          </a:lstStyle>
          <a:p/>
        </p:txBody>
      </p:sp>
      <p:sp>
        <p:nvSpPr>
          <p:cNvPr id="220" name="Shape 220"/>
          <p:cNvSpPr txBox="1"/>
          <p:nvPr>
            <p:ph idx="2" type="body"/>
          </p:nvPr>
        </p:nvSpPr>
        <p:spPr>
          <a:xfrm>
            <a:off x="1680797" y="4183652"/>
            <a:ext cx="7024200" cy="232800"/>
          </a:xfrm>
          <a:prstGeom prst="rect">
            <a:avLst/>
          </a:prstGeom>
          <a:noFill/>
          <a:ln>
            <a:noFill/>
          </a:ln>
        </p:spPr>
        <p:txBody>
          <a:bodyPr anchorCtr="0" anchor="t" bIns="68575" lIns="68575" rIns="68575" tIns="68575"/>
          <a:lstStyle>
            <a:lvl1pPr indent="0" lvl="0" marL="0" marR="0" rtl="0" algn="l">
              <a:spcBef>
                <a:spcPts val="1100"/>
              </a:spcBef>
              <a:spcAft>
                <a:spcPts val="0"/>
              </a:spcAft>
              <a:buNone/>
              <a:defRPr b="0" i="0" sz="1700" u="none" cap="none" strike="noStrike">
                <a:solidFill>
                  <a:schemeClr val="lt1"/>
                </a:solidFill>
                <a:latin typeface="Arial Narrow"/>
                <a:ea typeface="Arial Narrow"/>
                <a:cs typeface="Arial Narrow"/>
                <a:sym typeface="Arial Narrow"/>
              </a:defRPr>
            </a:lvl1pPr>
            <a:lvl2pPr indent="-101600" lvl="1" marL="190500" marR="0" rtl="0" algn="l">
              <a:spcBef>
                <a:spcPts val="500"/>
              </a:spcBef>
              <a:spcAft>
                <a:spcPts val="0"/>
              </a:spcAft>
              <a:buClr>
                <a:schemeClr val="dk1"/>
              </a:buClr>
              <a:buSzPct val="88235"/>
              <a:buFont typeface="Arial"/>
              <a:buChar char="•"/>
              <a:defRPr b="0" i="0" sz="1700" u="none" cap="none" strike="noStrike">
                <a:solidFill>
                  <a:schemeClr val="dk1"/>
                </a:solidFill>
                <a:latin typeface="Arial Narrow"/>
                <a:ea typeface="Arial Narrow"/>
                <a:cs typeface="Arial Narrow"/>
                <a:sym typeface="Arial Narrow"/>
              </a:defRPr>
            </a:lvl2pPr>
            <a:lvl3pPr indent="-114300" lvl="2" marL="393700" marR="0" rtl="0" algn="l">
              <a:spcBef>
                <a:spcPts val="500"/>
              </a:spcBef>
              <a:spcAft>
                <a:spcPts val="0"/>
              </a:spcAft>
              <a:buClr>
                <a:schemeClr val="dk1"/>
              </a:buClr>
              <a:buSzPct val="92857"/>
              <a:buFont typeface="Merriweather Sans"/>
              <a:buChar char="–"/>
              <a:defRPr b="0" i="0" sz="1400" u="none" cap="none" strike="noStrike">
                <a:solidFill>
                  <a:schemeClr val="dk1"/>
                </a:solidFill>
                <a:latin typeface="Arial Narrow"/>
                <a:ea typeface="Arial Narrow"/>
                <a:cs typeface="Arial Narrow"/>
                <a:sym typeface="Arial Narrow"/>
              </a:defRPr>
            </a:lvl3pPr>
            <a:lvl4pPr indent="-139700" lvl="3" marL="584200" marR="0" rtl="0" algn="l">
              <a:spcBef>
                <a:spcPts val="500"/>
              </a:spcBef>
              <a:spcAft>
                <a:spcPts val="0"/>
              </a:spcAft>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4pPr>
            <a:lvl5pPr indent="-127000" lvl="4" marL="762000" marR="0" rtl="0" algn="l">
              <a:spcBef>
                <a:spcPts val="500"/>
              </a:spcBef>
              <a:spcAft>
                <a:spcPts val="0"/>
              </a:spcAft>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5pPr>
            <a:lvl6pPr indent="-139700" lvl="5" marL="1003300" marR="0" rtl="0" algn="l">
              <a:spcBef>
                <a:spcPts val="300"/>
              </a:spcBef>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6pPr>
            <a:lvl7pPr indent="-101600" lvl="6" marL="26543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7pPr>
            <a:lvl8pPr indent="-88900" lvl="7" marL="30607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8pPr>
            <a:lvl9pPr indent="-88900" lvl="8" marL="34671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9pPr>
          </a:lstStyle>
          <a:p/>
        </p:txBody>
      </p:sp>
      <p:grpSp>
        <p:nvGrpSpPr>
          <p:cNvPr id="221" name="Shape 221"/>
          <p:cNvGrpSpPr/>
          <p:nvPr/>
        </p:nvGrpSpPr>
        <p:grpSpPr>
          <a:xfrm rot="-5400000">
            <a:off x="-488976" y="2284000"/>
            <a:ext cx="2386668" cy="648523"/>
            <a:chOff x="4141787" y="2994025"/>
            <a:chExt cx="1547875" cy="420600"/>
          </a:xfrm>
        </p:grpSpPr>
        <p:sp>
          <p:nvSpPr>
            <p:cNvPr id="222" name="Shape 222"/>
            <p:cNvSpPr/>
            <p:nvPr/>
          </p:nvSpPr>
          <p:spPr>
            <a:xfrm>
              <a:off x="5592762" y="3303587"/>
              <a:ext cx="96900" cy="96900"/>
            </a:xfrm>
            <a:custGeom>
              <a:pathLst>
                <a:path extrusionOk="0" h="120000" w="120000">
                  <a:moveTo>
                    <a:pt x="108260" y="60327"/>
                  </a:moveTo>
                  <a:lnTo>
                    <a:pt x="106956" y="45901"/>
                  </a:lnTo>
                  <a:lnTo>
                    <a:pt x="102391" y="34098"/>
                  </a:lnTo>
                  <a:lnTo>
                    <a:pt x="95217" y="23606"/>
                  </a:lnTo>
                  <a:lnTo>
                    <a:pt x="84782" y="16393"/>
                  </a:lnTo>
                  <a:lnTo>
                    <a:pt x="73043" y="11147"/>
                  </a:lnTo>
                  <a:lnTo>
                    <a:pt x="60000" y="9836"/>
                  </a:lnTo>
                  <a:lnTo>
                    <a:pt x="46956" y="11147"/>
                  </a:lnTo>
                  <a:lnTo>
                    <a:pt x="35217" y="16393"/>
                  </a:lnTo>
                  <a:lnTo>
                    <a:pt x="25434" y="23606"/>
                  </a:lnTo>
                  <a:lnTo>
                    <a:pt x="18260" y="34098"/>
                  </a:lnTo>
                  <a:lnTo>
                    <a:pt x="13043" y="45901"/>
                  </a:lnTo>
                  <a:lnTo>
                    <a:pt x="11739" y="60327"/>
                  </a:lnTo>
                  <a:lnTo>
                    <a:pt x="13043" y="73442"/>
                  </a:lnTo>
                  <a:lnTo>
                    <a:pt x="18260" y="85901"/>
                  </a:lnTo>
                  <a:lnTo>
                    <a:pt x="25434" y="95737"/>
                  </a:lnTo>
                  <a:lnTo>
                    <a:pt x="35217" y="103606"/>
                  </a:lnTo>
                  <a:lnTo>
                    <a:pt x="46956" y="108196"/>
                  </a:lnTo>
                  <a:lnTo>
                    <a:pt x="60000" y="110163"/>
                  </a:lnTo>
                  <a:lnTo>
                    <a:pt x="73043" y="108196"/>
                  </a:lnTo>
                  <a:lnTo>
                    <a:pt x="84782" y="103606"/>
                  </a:lnTo>
                  <a:lnTo>
                    <a:pt x="95217" y="95737"/>
                  </a:lnTo>
                  <a:lnTo>
                    <a:pt x="102391" y="85901"/>
                  </a:lnTo>
                  <a:lnTo>
                    <a:pt x="106956" y="73442"/>
                  </a:lnTo>
                  <a:lnTo>
                    <a:pt x="108260" y="60327"/>
                  </a:lnTo>
                  <a:close/>
                  <a:moveTo>
                    <a:pt x="47608" y="62295"/>
                  </a:moveTo>
                  <a:lnTo>
                    <a:pt x="47608" y="95737"/>
                  </a:lnTo>
                  <a:lnTo>
                    <a:pt x="36521" y="95737"/>
                  </a:lnTo>
                  <a:lnTo>
                    <a:pt x="36521" y="22950"/>
                  </a:lnTo>
                  <a:lnTo>
                    <a:pt x="62608" y="22950"/>
                  </a:lnTo>
                  <a:lnTo>
                    <a:pt x="73043" y="23606"/>
                  </a:lnTo>
                  <a:lnTo>
                    <a:pt x="79565" y="27540"/>
                  </a:lnTo>
                  <a:lnTo>
                    <a:pt x="84130" y="34098"/>
                  </a:lnTo>
                  <a:lnTo>
                    <a:pt x="85434" y="43278"/>
                  </a:lnTo>
                  <a:lnTo>
                    <a:pt x="83478" y="50491"/>
                  </a:lnTo>
                  <a:lnTo>
                    <a:pt x="78913" y="55737"/>
                  </a:lnTo>
                  <a:lnTo>
                    <a:pt x="73043" y="58360"/>
                  </a:lnTo>
                  <a:lnTo>
                    <a:pt x="73043" y="58360"/>
                  </a:lnTo>
                  <a:lnTo>
                    <a:pt x="77608" y="60983"/>
                  </a:lnTo>
                  <a:lnTo>
                    <a:pt x="80217" y="66885"/>
                  </a:lnTo>
                  <a:lnTo>
                    <a:pt x="82826" y="74754"/>
                  </a:lnTo>
                  <a:lnTo>
                    <a:pt x="83478" y="80655"/>
                  </a:lnTo>
                  <a:lnTo>
                    <a:pt x="84130" y="86557"/>
                  </a:lnTo>
                  <a:lnTo>
                    <a:pt x="85434" y="91803"/>
                  </a:lnTo>
                  <a:lnTo>
                    <a:pt x="86739" y="95737"/>
                  </a:lnTo>
                  <a:lnTo>
                    <a:pt x="74347" y="95737"/>
                  </a:lnTo>
                  <a:lnTo>
                    <a:pt x="72391" y="87213"/>
                  </a:lnTo>
                  <a:lnTo>
                    <a:pt x="71086" y="79344"/>
                  </a:lnTo>
                  <a:lnTo>
                    <a:pt x="69130" y="71475"/>
                  </a:lnTo>
                  <a:lnTo>
                    <a:pt x="67173" y="66229"/>
                  </a:lnTo>
                  <a:lnTo>
                    <a:pt x="63260" y="62950"/>
                  </a:lnTo>
                  <a:lnTo>
                    <a:pt x="57391" y="62295"/>
                  </a:lnTo>
                  <a:lnTo>
                    <a:pt x="47608" y="62295"/>
                  </a:lnTo>
                  <a:close/>
                  <a:moveTo>
                    <a:pt x="60652" y="53770"/>
                  </a:moveTo>
                  <a:lnTo>
                    <a:pt x="66521" y="51803"/>
                  </a:lnTo>
                  <a:lnTo>
                    <a:pt x="71086" y="49836"/>
                  </a:lnTo>
                  <a:lnTo>
                    <a:pt x="73043" y="46557"/>
                  </a:lnTo>
                  <a:lnTo>
                    <a:pt x="73695" y="43278"/>
                  </a:lnTo>
                  <a:lnTo>
                    <a:pt x="73043" y="38688"/>
                  </a:lnTo>
                  <a:lnTo>
                    <a:pt x="71086" y="36065"/>
                  </a:lnTo>
                  <a:lnTo>
                    <a:pt x="66521" y="33442"/>
                  </a:lnTo>
                  <a:lnTo>
                    <a:pt x="60652" y="32786"/>
                  </a:lnTo>
                  <a:lnTo>
                    <a:pt x="47608" y="32786"/>
                  </a:lnTo>
                  <a:lnTo>
                    <a:pt x="47608" y="53770"/>
                  </a:lnTo>
                  <a:lnTo>
                    <a:pt x="60652" y="53770"/>
                  </a:lnTo>
                  <a:close/>
                  <a:moveTo>
                    <a:pt x="0" y="60327"/>
                  </a:moveTo>
                  <a:lnTo>
                    <a:pt x="1304" y="45245"/>
                  </a:lnTo>
                  <a:lnTo>
                    <a:pt x="6521" y="32131"/>
                  </a:lnTo>
                  <a:lnTo>
                    <a:pt x="13695" y="20983"/>
                  </a:lnTo>
                  <a:lnTo>
                    <a:pt x="23478" y="11803"/>
                  </a:lnTo>
                  <a:lnTo>
                    <a:pt x="34565" y="5245"/>
                  </a:lnTo>
                  <a:lnTo>
                    <a:pt x="46956" y="1967"/>
                  </a:lnTo>
                  <a:lnTo>
                    <a:pt x="60000" y="0"/>
                  </a:lnTo>
                  <a:lnTo>
                    <a:pt x="73043" y="1967"/>
                  </a:lnTo>
                  <a:lnTo>
                    <a:pt x="85434" y="5245"/>
                  </a:lnTo>
                  <a:lnTo>
                    <a:pt x="97173" y="11803"/>
                  </a:lnTo>
                  <a:lnTo>
                    <a:pt x="106956" y="20983"/>
                  </a:lnTo>
                  <a:lnTo>
                    <a:pt x="114130" y="32131"/>
                  </a:lnTo>
                  <a:lnTo>
                    <a:pt x="118043" y="45245"/>
                  </a:lnTo>
                  <a:lnTo>
                    <a:pt x="120000" y="60327"/>
                  </a:lnTo>
                  <a:lnTo>
                    <a:pt x="118043" y="74098"/>
                  </a:lnTo>
                  <a:lnTo>
                    <a:pt x="114130" y="87213"/>
                  </a:lnTo>
                  <a:lnTo>
                    <a:pt x="106956" y="98360"/>
                  </a:lnTo>
                  <a:lnTo>
                    <a:pt x="97173" y="107540"/>
                  </a:lnTo>
                  <a:lnTo>
                    <a:pt x="85434" y="114098"/>
                  </a:lnTo>
                  <a:lnTo>
                    <a:pt x="73043" y="118688"/>
                  </a:lnTo>
                  <a:lnTo>
                    <a:pt x="60000" y="120000"/>
                  </a:lnTo>
                  <a:lnTo>
                    <a:pt x="46956" y="118688"/>
                  </a:lnTo>
                  <a:lnTo>
                    <a:pt x="34565" y="114098"/>
                  </a:lnTo>
                  <a:lnTo>
                    <a:pt x="23478" y="107540"/>
                  </a:lnTo>
                  <a:lnTo>
                    <a:pt x="13695" y="98360"/>
                  </a:lnTo>
                  <a:lnTo>
                    <a:pt x="6521" y="87213"/>
                  </a:lnTo>
                  <a:lnTo>
                    <a:pt x="1304" y="74098"/>
                  </a:lnTo>
                  <a:lnTo>
                    <a:pt x="0" y="60327"/>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223" name="Shape 223"/>
            <p:cNvSpPr/>
            <p:nvPr/>
          </p:nvSpPr>
          <p:spPr>
            <a:xfrm>
              <a:off x="4141787" y="2994025"/>
              <a:ext cx="1403400" cy="420600"/>
            </a:xfrm>
            <a:custGeom>
              <a:pathLst>
                <a:path extrusionOk="0" h="120000" w="120000">
                  <a:moveTo>
                    <a:pt x="109905" y="77939"/>
                  </a:moveTo>
                  <a:lnTo>
                    <a:pt x="119909" y="40251"/>
                  </a:lnTo>
                  <a:lnTo>
                    <a:pt x="108185" y="40251"/>
                  </a:lnTo>
                  <a:lnTo>
                    <a:pt x="104111" y="55778"/>
                  </a:lnTo>
                  <a:lnTo>
                    <a:pt x="99901" y="40251"/>
                  </a:lnTo>
                  <a:lnTo>
                    <a:pt x="77631" y="40251"/>
                  </a:lnTo>
                  <a:lnTo>
                    <a:pt x="77631" y="30150"/>
                  </a:lnTo>
                  <a:lnTo>
                    <a:pt x="88178" y="30150"/>
                  </a:lnTo>
                  <a:lnTo>
                    <a:pt x="88178" y="0"/>
                  </a:lnTo>
                  <a:lnTo>
                    <a:pt x="59796" y="0"/>
                  </a:lnTo>
                  <a:lnTo>
                    <a:pt x="59796" y="47487"/>
                  </a:lnTo>
                  <a:lnTo>
                    <a:pt x="59705" y="47487"/>
                  </a:lnTo>
                  <a:lnTo>
                    <a:pt x="58800" y="44170"/>
                  </a:lnTo>
                  <a:lnTo>
                    <a:pt x="57759" y="41758"/>
                  </a:lnTo>
                  <a:lnTo>
                    <a:pt x="56718" y="40100"/>
                  </a:lnTo>
                  <a:lnTo>
                    <a:pt x="55586" y="38894"/>
                  </a:lnTo>
                  <a:lnTo>
                    <a:pt x="54364" y="38291"/>
                  </a:lnTo>
                  <a:lnTo>
                    <a:pt x="53096" y="38140"/>
                  </a:lnTo>
                  <a:lnTo>
                    <a:pt x="51376" y="38442"/>
                  </a:lnTo>
                  <a:lnTo>
                    <a:pt x="49747" y="39798"/>
                  </a:lnTo>
                  <a:lnTo>
                    <a:pt x="48253" y="41758"/>
                  </a:lnTo>
                  <a:lnTo>
                    <a:pt x="46940" y="44472"/>
                  </a:lnTo>
                  <a:lnTo>
                    <a:pt x="45628" y="47939"/>
                  </a:lnTo>
                  <a:lnTo>
                    <a:pt x="44586" y="51859"/>
                  </a:lnTo>
                  <a:lnTo>
                    <a:pt x="43681" y="56231"/>
                  </a:lnTo>
                  <a:lnTo>
                    <a:pt x="42912" y="61055"/>
                  </a:lnTo>
                  <a:lnTo>
                    <a:pt x="42368" y="66331"/>
                  </a:lnTo>
                  <a:lnTo>
                    <a:pt x="41735" y="60753"/>
                  </a:lnTo>
                  <a:lnTo>
                    <a:pt x="40920" y="55628"/>
                  </a:lnTo>
                  <a:lnTo>
                    <a:pt x="39969" y="50954"/>
                  </a:lnTo>
                  <a:lnTo>
                    <a:pt x="38792" y="47035"/>
                  </a:lnTo>
                  <a:lnTo>
                    <a:pt x="37434" y="43869"/>
                  </a:lnTo>
                  <a:lnTo>
                    <a:pt x="35941" y="41155"/>
                  </a:lnTo>
                  <a:lnTo>
                    <a:pt x="34266" y="39195"/>
                  </a:lnTo>
                  <a:lnTo>
                    <a:pt x="32455" y="38140"/>
                  </a:lnTo>
                  <a:lnTo>
                    <a:pt x="30463" y="37688"/>
                  </a:lnTo>
                  <a:lnTo>
                    <a:pt x="28427" y="38291"/>
                  </a:lnTo>
                  <a:lnTo>
                    <a:pt x="26525" y="39497"/>
                  </a:lnTo>
                  <a:lnTo>
                    <a:pt x="24760" y="41608"/>
                  </a:lnTo>
                  <a:lnTo>
                    <a:pt x="23130" y="44472"/>
                  </a:lnTo>
                  <a:lnTo>
                    <a:pt x="21727" y="48241"/>
                  </a:lnTo>
                  <a:lnTo>
                    <a:pt x="20505" y="52462"/>
                  </a:lnTo>
                  <a:lnTo>
                    <a:pt x="19509" y="57437"/>
                  </a:lnTo>
                  <a:lnTo>
                    <a:pt x="19509" y="42361"/>
                  </a:lnTo>
                  <a:lnTo>
                    <a:pt x="9188" y="42361"/>
                  </a:lnTo>
                  <a:lnTo>
                    <a:pt x="9188" y="25778"/>
                  </a:lnTo>
                  <a:lnTo>
                    <a:pt x="20460" y="25778"/>
                  </a:lnTo>
                  <a:lnTo>
                    <a:pt x="20460" y="0"/>
                  </a:lnTo>
                  <a:lnTo>
                    <a:pt x="0" y="0"/>
                  </a:lnTo>
                  <a:lnTo>
                    <a:pt x="0" y="115778"/>
                  </a:lnTo>
                  <a:lnTo>
                    <a:pt x="9188" y="115778"/>
                  </a:lnTo>
                  <a:lnTo>
                    <a:pt x="9188" y="67085"/>
                  </a:lnTo>
                  <a:lnTo>
                    <a:pt x="18377" y="67085"/>
                  </a:lnTo>
                  <a:lnTo>
                    <a:pt x="18106" y="72663"/>
                  </a:lnTo>
                  <a:lnTo>
                    <a:pt x="17925" y="78542"/>
                  </a:lnTo>
                  <a:lnTo>
                    <a:pt x="18106" y="85025"/>
                  </a:lnTo>
                  <a:lnTo>
                    <a:pt x="18513" y="90904"/>
                  </a:lnTo>
                  <a:lnTo>
                    <a:pt x="19102" y="96633"/>
                  </a:lnTo>
                  <a:lnTo>
                    <a:pt x="19962" y="101457"/>
                  </a:lnTo>
                  <a:lnTo>
                    <a:pt x="21003" y="106130"/>
                  </a:lnTo>
                  <a:lnTo>
                    <a:pt x="22180" y="110050"/>
                  </a:lnTo>
                  <a:lnTo>
                    <a:pt x="23628" y="113366"/>
                  </a:lnTo>
                  <a:lnTo>
                    <a:pt x="25122" y="116080"/>
                  </a:lnTo>
                  <a:lnTo>
                    <a:pt x="26797" y="118040"/>
                  </a:lnTo>
                  <a:lnTo>
                    <a:pt x="28608" y="119246"/>
                  </a:lnTo>
                  <a:lnTo>
                    <a:pt x="30463" y="119698"/>
                  </a:lnTo>
                  <a:lnTo>
                    <a:pt x="32410" y="119396"/>
                  </a:lnTo>
                  <a:lnTo>
                    <a:pt x="34130" y="118341"/>
                  </a:lnTo>
                  <a:lnTo>
                    <a:pt x="35760" y="116683"/>
                  </a:lnTo>
                  <a:lnTo>
                    <a:pt x="37163" y="114271"/>
                  </a:lnTo>
                  <a:lnTo>
                    <a:pt x="38476" y="111407"/>
                  </a:lnTo>
                  <a:lnTo>
                    <a:pt x="39652" y="107788"/>
                  </a:lnTo>
                  <a:lnTo>
                    <a:pt x="40739" y="103567"/>
                  </a:lnTo>
                  <a:lnTo>
                    <a:pt x="41599" y="98743"/>
                  </a:lnTo>
                  <a:lnTo>
                    <a:pt x="42368" y="93316"/>
                  </a:lnTo>
                  <a:lnTo>
                    <a:pt x="34492" y="93316"/>
                  </a:lnTo>
                  <a:lnTo>
                    <a:pt x="33994" y="95728"/>
                  </a:lnTo>
                  <a:lnTo>
                    <a:pt x="33451" y="97386"/>
                  </a:lnTo>
                  <a:lnTo>
                    <a:pt x="32908" y="98592"/>
                  </a:lnTo>
                  <a:lnTo>
                    <a:pt x="32229" y="99497"/>
                  </a:lnTo>
                  <a:lnTo>
                    <a:pt x="31459" y="99798"/>
                  </a:lnTo>
                  <a:lnTo>
                    <a:pt x="30463" y="99949"/>
                  </a:lnTo>
                  <a:lnTo>
                    <a:pt x="29468" y="99648"/>
                  </a:lnTo>
                  <a:lnTo>
                    <a:pt x="28472" y="98442"/>
                  </a:lnTo>
                  <a:lnTo>
                    <a:pt x="27612" y="96482"/>
                  </a:lnTo>
                  <a:lnTo>
                    <a:pt x="26933" y="94070"/>
                  </a:lnTo>
                  <a:lnTo>
                    <a:pt x="26344" y="91206"/>
                  </a:lnTo>
                  <a:lnTo>
                    <a:pt x="26027" y="87738"/>
                  </a:lnTo>
                  <a:lnTo>
                    <a:pt x="25892" y="84120"/>
                  </a:lnTo>
                  <a:lnTo>
                    <a:pt x="41961" y="84120"/>
                  </a:lnTo>
                  <a:lnTo>
                    <a:pt x="42233" y="90000"/>
                  </a:lnTo>
                  <a:lnTo>
                    <a:pt x="42776" y="95427"/>
                  </a:lnTo>
                  <a:lnTo>
                    <a:pt x="43500" y="100552"/>
                  </a:lnTo>
                  <a:lnTo>
                    <a:pt x="44451" y="105075"/>
                  </a:lnTo>
                  <a:lnTo>
                    <a:pt x="45537" y="109296"/>
                  </a:lnTo>
                  <a:lnTo>
                    <a:pt x="46759" y="112914"/>
                  </a:lnTo>
                  <a:lnTo>
                    <a:pt x="48208" y="115778"/>
                  </a:lnTo>
                  <a:lnTo>
                    <a:pt x="49747" y="118190"/>
                  </a:lnTo>
                  <a:lnTo>
                    <a:pt x="51376" y="119547"/>
                  </a:lnTo>
                  <a:lnTo>
                    <a:pt x="53232" y="120000"/>
                  </a:lnTo>
                  <a:lnTo>
                    <a:pt x="54500" y="119547"/>
                  </a:lnTo>
                  <a:lnTo>
                    <a:pt x="55767" y="118492"/>
                  </a:lnTo>
                  <a:lnTo>
                    <a:pt x="56899" y="116834"/>
                  </a:lnTo>
                  <a:lnTo>
                    <a:pt x="57985" y="114572"/>
                  </a:lnTo>
                  <a:lnTo>
                    <a:pt x="58890" y="111708"/>
                  </a:lnTo>
                  <a:lnTo>
                    <a:pt x="59705" y="108241"/>
                  </a:lnTo>
                  <a:lnTo>
                    <a:pt x="59796" y="108241"/>
                  </a:lnTo>
                  <a:lnTo>
                    <a:pt x="59796" y="115778"/>
                  </a:lnTo>
                  <a:lnTo>
                    <a:pt x="99585" y="115778"/>
                  </a:lnTo>
                  <a:lnTo>
                    <a:pt x="103749" y="99949"/>
                  </a:lnTo>
                  <a:lnTo>
                    <a:pt x="107913" y="115778"/>
                  </a:lnTo>
                  <a:lnTo>
                    <a:pt x="120000" y="115778"/>
                  </a:lnTo>
                  <a:lnTo>
                    <a:pt x="109905" y="77939"/>
                  </a:lnTo>
                  <a:close/>
                  <a:moveTo>
                    <a:pt x="26163" y="67537"/>
                  </a:moveTo>
                  <a:lnTo>
                    <a:pt x="26525" y="63919"/>
                  </a:lnTo>
                  <a:lnTo>
                    <a:pt x="27023" y="61055"/>
                  </a:lnTo>
                  <a:lnTo>
                    <a:pt x="27748" y="58643"/>
                  </a:lnTo>
                  <a:lnTo>
                    <a:pt x="28562" y="56834"/>
                  </a:lnTo>
                  <a:lnTo>
                    <a:pt x="29468" y="55628"/>
                  </a:lnTo>
                  <a:lnTo>
                    <a:pt x="30463" y="55326"/>
                  </a:lnTo>
                  <a:lnTo>
                    <a:pt x="31595" y="55628"/>
                  </a:lnTo>
                  <a:lnTo>
                    <a:pt x="32546" y="56834"/>
                  </a:lnTo>
                  <a:lnTo>
                    <a:pt x="33406" y="58492"/>
                  </a:lnTo>
                  <a:lnTo>
                    <a:pt x="34085" y="60904"/>
                  </a:lnTo>
                  <a:lnTo>
                    <a:pt x="34583" y="63919"/>
                  </a:lnTo>
                  <a:lnTo>
                    <a:pt x="34900" y="67537"/>
                  </a:lnTo>
                  <a:lnTo>
                    <a:pt x="33587" y="67537"/>
                  </a:lnTo>
                  <a:lnTo>
                    <a:pt x="32727" y="67537"/>
                  </a:lnTo>
                  <a:lnTo>
                    <a:pt x="31686" y="67537"/>
                  </a:lnTo>
                  <a:lnTo>
                    <a:pt x="26163" y="67537"/>
                  </a:lnTo>
                  <a:close/>
                  <a:moveTo>
                    <a:pt x="54907" y="98140"/>
                  </a:moveTo>
                  <a:lnTo>
                    <a:pt x="53821" y="97839"/>
                  </a:lnTo>
                  <a:lnTo>
                    <a:pt x="52915" y="96633"/>
                  </a:lnTo>
                  <a:lnTo>
                    <a:pt x="52055" y="94673"/>
                  </a:lnTo>
                  <a:lnTo>
                    <a:pt x="51376" y="92261"/>
                  </a:lnTo>
                  <a:lnTo>
                    <a:pt x="50833" y="89396"/>
                  </a:lnTo>
                  <a:lnTo>
                    <a:pt x="50426" y="86231"/>
                  </a:lnTo>
                  <a:lnTo>
                    <a:pt x="50154" y="82613"/>
                  </a:lnTo>
                  <a:lnTo>
                    <a:pt x="50064" y="78994"/>
                  </a:lnTo>
                  <a:lnTo>
                    <a:pt x="50109" y="75678"/>
                  </a:lnTo>
                  <a:lnTo>
                    <a:pt x="50335" y="72211"/>
                  </a:lnTo>
                  <a:lnTo>
                    <a:pt x="50607" y="69195"/>
                  </a:lnTo>
                  <a:lnTo>
                    <a:pt x="51014" y="66331"/>
                  </a:lnTo>
                  <a:lnTo>
                    <a:pt x="51603" y="63768"/>
                  </a:lnTo>
                  <a:lnTo>
                    <a:pt x="52191" y="61658"/>
                  </a:lnTo>
                  <a:lnTo>
                    <a:pt x="53006" y="60000"/>
                  </a:lnTo>
                  <a:lnTo>
                    <a:pt x="53866" y="58944"/>
                  </a:lnTo>
                  <a:lnTo>
                    <a:pt x="54907" y="58643"/>
                  </a:lnTo>
                  <a:lnTo>
                    <a:pt x="55948" y="58944"/>
                  </a:lnTo>
                  <a:lnTo>
                    <a:pt x="56854" y="60000"/>
                  </a:lnTo>
                  <a:lnTo>
                    <a:pt x="57623" y="61658"/>
                  </a:lnTo>
                  <a:lnTo>
                    <a:pt x="58257" y="63768"/>
                  </a:lnTo>
                  <a:lnTo>
                    <a:pt x="58755" y="66331"/>
                  </a:lnTo>
                  <a:lnTo>
                    <a:pt x="59117" y="69195"/>
                  </a:lnTo>
                  <a:lnTo>
                    <a:pt x="59343" y="72211"/>
                  </a:lnTo>
                  <a:lnTo>
                    <a:pt x="59569" y="75678"/>
                  </a:lnTo>
                  <a:lnTo>
                    <a:pt x="59569" y="78994"/>
                  </a:lnTo>
                  <a:lnTo>
                    <a:pt x="59524" y="82311"/>
                  </a:lnTo>
                  <a:lnTo>
                    <a:pt x="59343" y="85477"/>
                  </a:lnTo>
                  <a:lnTo>
                    <a:pt x="59117" y="88341"/>
                  </a:lnTo>
                  <a:lnTo>
                    <a:pt x="58709" y="91206"/>
                  </a:lnTo>
                  <a:lnTo>
                    <a:pt x="58166" y="93467"/>
                  </a:lnTo>
                  <a:lnTo>
                    <a:pt x="57578" y="95427"/>
                  </a:lnTo>
                  <a:lnTo>
                    <a:pt x="56808" y="96934"/>
                  </a:lnTo>
                  <a:lnTo>
                    <a:pt x="55903" y="97839"/>
                  </a:lnTo>
                  <a:lnTo>
                    <a:pt x="54907" y="98140"/>
                  </a:lnTo>
                  <a:close/>
                  <a:moveTo>
                    <a:pt x="86367" y="110201"/>
                  </a:moveTo>
                  <a:lnTo>
                    <a:pt x="68713" y="110201"/>
                  </a:lnTo>
                  <a:lnTo>
                    <a:pt x="68713" y="5577"/>
                  </a:lnTo>
                  <a:lnTo>
                    <a:pt x="86503" y="5577"/>
                  </a:lnTo>
                  <a:lnTo>
                    <a:pt x="86503" y="24422"/>
                  </a:lnTo>
                  <a:lnTo>
                    <a:pt x="75956" y="24422"/>
                  </a:lnTo>
                  <a:lnTo>
                    <a:pt x="75956" y="45829"/>
                  </a:lnTo>
                  <a:lnTo>
                    <a:pt x="86367" y="45829"/>
                  </a:lnTo>
                  <a:lnTo>
                    <a:pt x="86367" y="63467"/>
                  </a:lnTo>
                  <a:lnTo>
                    <a:pt x="75865" y="63467"/>
                  </a:lnTo>
                  <a:lnTo>
                    <a:pt x="75865" y="91507"/>
                  </a:lnTo>
                  <a:lnTo>
                    <a:pt x="86367" y="91507"/>
                  </a:lnTo>
                  <a:lnTo>
                    <a:pt x="86367" y="110201"/>
                  </a:lnTo>
                  <a:close/>
                  <a:moveTo>
                    <a:pt x="77766" y="85175"/>
                  </a:moveTo>
                  <a:lnTo>
                    <a:pt x="77766" y="69949"/>
                  </a:lnTo>
                  <a:lnTo>
                    <a:pt x="88268" y="69949"/>
                  </a:lnTo>
                  <a:lnTo>
                    <a:pt x="88268" y="42211"/>
                  </a:lnTo>
                  <a:lnTo>
                    <a:pt x="97774" y="78090"/>
                  </a:lnTo>
                  <a:lnTo>
                    <a:pt x="88268" y="113819"/>
                  </a:lnTo>
                  <a:lnTo>
                    <a:pt x="88268" y="85175"/>
                  </a:lnTo>
                  <a:lnTo>
                    <a:pt x="77766" y="85175"/>
                  </a:lnTo>
                  <a:close/>
                  <a:moveTo>
                    <a:pt x="103704" y="91658"/>
                  </a:moveTo>
                  <a:lnTo>
                    <a:pt x="98860" y="110201"/>
                  </a:lnTo>
                  <a:lnTo>
                    <a:pt x="91663" y="110201"/>
                  </a:lnTo>
                  <a:lnTo>
                    <a:pt x="100264" y="78090"/>
                  </a:lnTo>
                  <a:lnTo>
                    <a:pt x="91663" y="45829"/>
                  </a:lnTo>
                  <a:lnTo>
                    <a:pt x="99132" y="45829"/>
                  </a:lnTo>
                  <a:lnTo>
                    <a:pt x="104111" y="64221"/>
                  </a:lnTo>
                  <a:lnTo>
                    <a:pt x="108955" y="45829"/>
                  </a:lnTo>
                  <a:lnTo>
                    <a:pt x="116152" y="45829"/>
                  </a:lnTo>
                  <a:lnTo>
                    <a:pt x="107642" y="77939"/>
                  </a:lnTo>
                  <a:lnTo>
                    <a:pt x="116242" y="110201"/>
                  </a:lnTo>
                  <a:lnTo>
                    <a:pt x="108683" y="110201"/>
                  </a:lnTo>
                  <a:lnTo>
                    <a:pt x="103704" y="91658"/>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FX Orange">
    <p:bg>
      <p:bgPr>
        <a:solidFill>
          <a:schemeClr val="accent1"/>
        </a:solidFill>
      </p:bgPr>
    </p:bg>
    <p:spTree>
      <p:nvGrpSpPr>
        <p:cNvPr id="224" name="Shape 224"/>
        <p:cNvGrpSpPr/>
        <p:nvPr/>
      </p:nvGrpSpPr>
      <p:grpSpPr>
        <a:xfrm>
          <a:off x="0" y="0"/>
          <a:ext cx="0" cy="0"/>
          <a:chOff x="0" y="0"/>
          <a:chExt cx="0" cy="0"/>
        </a:xfrm>
      </p:grpSpPr>
      <p:sp>
        <p:nvSpPr>
          <p:cNvPr id="225" name="Shape 225"/>
          <p:cNvSpPr txBox="1"/>
          <p:nvPr>
            <p:ph type="ctrTitle"/>
          </p:nvPr>
        </p:nvSpPr>
        <p:spPr>
          <a:xfrm>
            <a:off x="1680796" y="2509024"/>
            <a:ext cx="7031400" cy="547500"/>
          </a:xfrm>
          <a:prstGeom prst="rect">
            <a:avLst/>
          </a:prstGeom>
          <a:noFill/>
          <a:ln>
            <a:noFill/>
          </a:ln>
        </p:spPr>
        <p:txBody>
          <a:bodyPr anchorCtr="0" anchor="t" bIns="68575" lIns="68575" rIns="68575" tIns="68575"/>
          <a:lstStyle>
            <a:lvl1pPr indent="0" lvl="0" marL="0" marR="0" rtl="0" algn="l">
              <a:lnSpc>
                <a:spcPct val="90000"/>
              </a:lnSpc>
              <a:spcBef>
                <a:spcPts val="0"/>
              </a:spcBef>
              <a:spcAft>
                <a:spcPts val="0"/>
              </a:spcAft>
              <a:buNone/>
              <a:defRPr b="0" i="0" sz="40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2pPr>
            <a:lvl3pPr indent="0" lvl="2"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3pPr>
            <a:lvl4pPr indent="0" lvl="3"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4pPr>
            <a:lvl5pPr indent="0" lvl="4"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5pPr>
            <a:lvl6pPr indent="0" lvl="5" marL="4064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6pPr>
            <a:lvl7pPr indent="0" lvl="6" marL="8128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7pPr>
            <a:lvl8pPr indent="-12700" lvl="7" marL="12319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8pPr>
            <a:lvl9pPr indent="-12700" lvl="8" marL="16383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9pPr>
          </a:lstStyle>
          <a:p/>
        </p:txBody>
      </p:sp>
      <p:sp>
        <p:nvSpPr>
          <p:cNvPr id="226" name="Shape 226"/>
          <p:cNvSpPr txBox="1"/>
          <p:nvPr>
            <p:ph idx="1" type="subTitle"/>
          </p:nvPr>
        </p:nvSpPr>
        <p:spPr>
          <a:xfrm>
            <a:off x="1680797" y="3694834"/>
            <a:ext cx="7022100" cy="478500"/>
          </a:xfrm>
          <a:prstGeom prst="rect">
            <a:avLst/>
          </a:prstGeom>
          <a:noFill/>
          <a:ln>
            <a:noFill/>
          </a:ln>
        </p:spPr>
        <p:txBody>
          <a:bodyPr anchorCtr="0" anchor="t" bIns="68575" lIns="68575" rIns="68575" tIns="68575"/>
          <a:lstStyle>
            <a:lvl1pPr indent="0" lvl="0" marL="0" marR="0" rtl="0" algn="l">
              <a:lnSpc>
                <a:spcPct val="80000"/>
              </a:lnSpc>
              <a:spcBef>
                <a:spcPts val="400"/>
              </a:spcBef>
              <a:spcAft>
                <a:spcPts val="0"/>
              </a:spcAft>
              <a:buClr>
                <a:schemeClr val="lt1"/>
              </a:buClr>
              <a:buFont typeface="Arial"/>
              <a:buNone/>
              <a:defRPr b="1" i="0" sz="1700" u="none" cap="none" strike="noStrike">
                <a:solidFill>
                  <a:schemeClr val="lt1"/>
                </a:solidFill>
                <a:latin typeface="Arial Narrow"/>
                <a:ea typeface="Arial Narrow"/>
                <a:cs typeface="Arial Narrow"/>
                <a:sym typeface="Arial Narrow"/>
              </a:defRPr>
            </a:lvl1pPr>
            <a:lvl2pPr indent="-101600" lvl="1" marL="190500" marR="0" rtl="0" algn="l">
              <a:spcBef>
                <a:spcPts val="500"/>
              </a:spcBef>
              <a:spcAft>
                <a:spcPts val="0"/>
              </a:spcAft>
              <a:buClr>
                <a:schemeClr val="dk1"/>
              </a:buClr>
              <a:buSzPct val="88235"/>
              <a:buFont typeface="Arial"/>
              <a:buChar char="•"/>
              <a:defRPr b="0" i="0" sz="1700" u="none" cap="none" strike="noStrike">
                <a:solidFill>
                  <a:schemeClr val="dk1"/>
                </a:solidFill>
                <a:latin typeface="Arial Narrow"/>
                <a:ea typeface="Arial Narrow"/>
                <a:cs typeface="Arial Narrow"/>
                <a:sym typeface="Arial Narrow"/>
              </a:defRPr>
            </a:lvl2pPr>
            <a:lvl3pPr indent="-114300" lvl="2" marL="393700" marR="0" rtl="0" algn="l">
              <a:spcBef>
                <a:spcPts val="500"/>
              </a:spcBef>
              <a:spcAft>
                <a:spcPts val="0"/>
              </a:spcAft>
              <a:buClr>
                <a:schemeClr val="dk1"/>
              </a:buClr>
              <a:buSzPct val="92857"/>
              <a:buFont typeface="Merriweather Sans"/>
              <a:buChar char="–"/>
              <a:defRPr b="0" i="0" sz="1400" u="none" cap="none" strike="noStrike">
                <a:solidFill>
                  <a:schemeClr val="dk1"/>
                </a:solidFill>
                <a:latin typeface="Arial Narrow"/>
                <a:ea typeface="Arial Narrow"/>
                <a:cs typeface="Arial Narrow"/>
                <a:sym typeface="Arial Narrow"/>
              </a:defRPr>
            </a:lvl3pPr>
            <a:lvl4pPr indent="-139700" lvl="3" marL="584200" marR="0" rtl="0" algn="l">
              <a:spcBef>
                <a:spcPts val="500"/>
              </a:spcBef>
              <a:spcAft>
                <a:spcPts val="0"/>
              </a:spcAft>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4pPr>
            <a:lvl5pPr indent="-127000" lvl="4" marL="762000" marR="0" rtl="0" algn="l">
              <a:spcBef>
                <a:spcPts val="500"/>
              </a:spcBef>
              <a:spcAft>
                <a:spcPts val="0"/>
              </a:spcAft>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5pPr>
            <a:lvl6pPr indent="-139700" lvl="5" marL="1003300" marR="0" rtl="0" algn="l">
              <a:spcBef>
                <a:spcPts val="300"/>
              </a:spcBef>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6pPr>
            <a:lvl7pPr indent="-101600" lvl="6" marL="26543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7pPr>
            <a:lvl8pPr indent="-88900" lvl="7" marL="30607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8pPr>
            <a:lvl9pPr indent="-88900" lvl="8" marL="34671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9pPr>
          </a:lstStyle>
          <a:p/>
        </p:txBody>
      </p:sp>
      <p:sp>
        <p:nvSpPr>
          <p:cNvPr id="227" name="Shape 227"/>
          <p:cNvSpPr txBox="1"/>
          <p:nvPr>
            <p:ph idx="2" type="body"/>
          </p:nvPr>
        </p:nvSpPr>
        <p:spPr>
          <a:xfrm>
            <a:off x="1680797" y="4183652"/>
            <a:ext cx="7024200" cy="232800"/>
          </a:xfrm>
          <a:prstGeom prst="rect">
            <a:avLst/>
          </a:prstGeom>
          <a:noFill/>
          <a:ln>
            <a:noFill/>
          </a:ln>
        </p:spPr>
        <p:txBody>
          <a:bodyPr anchorCtr="0" anchor="t" bIns="68575" lIns="68575" rIns="68575" tIns="68575"/>
          <a:lstStyle>
            <a:lvl1pPr indent="0" lvl="0" marL="0" marR="0" rtl="0" algn="l">
              <a:spcBef>
                <a:spcPts val="1100"/>
              </a:spcBef>
              <a:spcAft>
                <a:spcPts val="0"/>
              </a:spcAft>
              <a:buNone/>
              <a:defRPr b="0" i="0" sz="1700" u="none" cap="none" strike="noStrike">
                <a:solidFill>
                  <a:schemeClr val="lt1"/>
                </a:solidFill>
                <a:latin typeface="Arial Narrow"/>
                <a:ea typeface="Arial Narrow"/>
                <a:cs typeface="Arial Narrow"/>
                <a:sym typeface="Arial Narrow"/>
              </a:defRPr>
            </a:lvl1pPr>
            <a:lvl2pPr indent="-101600" lvl="1" marL="190500" marR="0" rtl="0" algn="l">
              <a:spcBef>
                <a:spcPts val="500"/>
              </a:spcBef>
              <a:spcAft>
                <a:spcPts val="0"/>
              </a:spcAft>
              <a:buClr>
                <a:schemeClr val="dk1"/>
              </a:buClr>
              <a:buSzPct val="88235"/>
              <a:buFont typeface="Arial"/>
              <a:buChar char="•"/>
              <a:defRPr b="0" i="0" sz="1700" u="none" cap="none" strike="noStrike">
                <a:solidFill>
                  <a:schemeClr val="dk1"/>
                </a:solidFill>
                <a:latin typeface="Arial Narrow"/>
                <a:ea typeface="Arial Narrow"/>
                <a:cs typeface="Arial Narrow"/>
                <a:sym typeface="Arial Narrow"/>
              </a:defRPr>
            </a:lvl2pPr>
            <a:lvl3pPr indent="-114300" lvl="2" marL="393700" marR="0" rtl="0" algn="l">
              <a:spcBef>
                <a:spcPts val="500"/>
              </a:spcBef>
              <a:spcAft>
                <a:spcPts val="0"/>
              </a:spcAft>
              <a:buClr>
                <a:schemeClr val="dk1"/>
              </a:buClr>
              <a:buSzPct val="92857"/>
              <a:buFont typeface="Merriweather Sans"/>
              <a:buChar char="–"/>
              <a:defRPr b="0" i="0" sz="1400" u="none" cap="none" strike="noStrike">
                <a:solidFill>
                  <a:schemeClr val="dk1"/>
                </a:solidFill>
                <a:latin typeface="Arial Narrow"/>
                <a:ea typeface="Arial Narrow"/>
                <a:cs typeface="Arial Narrow"/>
                <a:sym typeface="Arial Narrow"/>
              </a:defRPr>
            </a:lvl3pPr>
            <a:lvl4pPr indent="-139700" lvl="3" marL="584200" marR="0" rtl="0" algn="l">
              <a:spcBef>
                <a:spcPts val="500"/>
              </a:spcBef>
              <a:spcAft>
                <a:spcPts val="0"/>
              </a:spcAft>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4pPr>
            <a:lvl5pPr indent="-127000" lvl="4" marL="762000" marR="0" rtl="0" algn="l">
              <a:spcBef>
                <a:spcPts val="500"/>
              </a:spcBef>
              <a:spcAft>
                <a:spcPts val="0"/>
              </a:spcAft>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5pPr>
            <a:lvl6pPr indent="-139700" lvl="5" marL="1003300" marR="0" rtl="0" algn="l">
              <a:spcBef>
                <a:spcPts val="300"/>
              </a:spcBef>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6pPr>
            <a:lvl7pPr indent="-101600" lvl="6" marL="26543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7pPr>
            <a:lvl8pPr indent="-88900" lvl="7" marL="30607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8pPr>
            <a:lvl9pPr indent="-88900" lvl="8" marL="34671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9pPr>
          </a:lstStyle>
          <a:p/>
        </p:txBody>
      </p:sp>
      <p:grpSp>
        <p:nvGrpSpPr>
          <p:cNvPr id="228" name="Shape 228"/>
          <p:cNvGrpSpPr/>
          <p:nvPr/>
        </p:nvGrpSpPr>
        <p:grpSpPr>
          <a:xfrm rot="-5400000">
            <a:off x="-488976" y="2284000"/>
            <a:ext cx="2386668" cy="648523"/>
            <a:chOff x="4141787" y="2994025"/>
            <a:chExt cx="1547875" cy="420600"/>
          </a:xfrm>
        </p:grpSpPr>
        <p:sp>
          <p:nvSpPr>
            <p:cNvPr id="229" name="Shape 229"/>
            <p:cNvSpPr/>
            <p:nvPr/>
          </p:nvSpPr>
          <p:spPr>
            <a:xfrm>
              <a:off x="5592762" y="3303587"/>
              <a:ext cx="96900" cy="96900"/>
            </a:xfrm>
            <a:custGeom>
              <a:pathLst>
                <a:path extrusionOk="0" h="120000" w="120000">
                  <a:moveTo>
                    <a:pt x="108260" y="60327"/>
                  </a:moveTo>
                  <a:lnTo>
                    <a:pt x="106956" y="45901"/>
                  </a:lnTo>
                  <a:lnTo>
                    <a:pt x="102391" y="34098"/>
                  </a:lnTo>
                  <a:lnTo>
                    <a:pt x="95217" y="23606"/>
                  </a:lnTo>
                  <a:lnTo>
                    <a:pt x="84782" y="16393"/>
                  </a:lnTo>
                  <a:lnTo>
                    <a:pt x="73043" y="11147"/>
                  </a:lnTo>
                  <a:lnTo>
                    <a:pt x="60000" y="9836"/>
                  </a:lnTo>
                  <a:lnTo>
                    <a:pt x="46956" y="11147"/>
                  </a:lnTo>
                  <a:lnTo>
                    <a:pt x="35217" y="16393"/>
                  </a:lnTo>
                  <a:lnTo>
                    <a:pt x="25434" y="23606"/>
                  </a:lnTo>
                  <a:lnTo>
                    <a:pt x="18260" y="34098"/>
                  </a:lnTo>
                  <a:lnTo>
                    <a:pt x="13043" y="45901"/>
                  </a:lnTo>
                  <a:lnTo>
                    <a:pt x="11739" y="60327"/>
                  </a:lnTo>
                  <a:lnTo>
                    <a:pt x="13043" y="73442"/>
                  </a:lnTo>
                  <a:lnTo>
                    <a:pt x="18260" y="85901"/>
                  </a:lnTo>
                  <a:lnTo>
                    <a:pt x="25434" y="95737"/>
                  </a:lnTo>
                  <a:lnTo>
                    <a:pt x="35217" y="103606"/>
                  </a:lnTo>
                  <a:lnTo>
                    <a:pt x="46956" y="108196"/>
                  </a:lnTo>
                  <a:lnTo>
                    <a:pt x="60000" y="110163"/>
                  </a:lnTo>
                  <a:lnTo>
                    <a:pt x="73043" y="108196"/>
                  </a:lnTo>
                  <a:lnTo>
                    <a:pt x="84782" y="103606"/>
                  </a:lnTo>
                  <a:lnTo>
                    <a:pt x="95217" y="95737"/>
                  </a:lnTo>
                  <a:lnTo>
                    <a:pt x="102391" y="85901"/>
                  </a:lnTo>
                  <a:lnTo>
                    <a:pt x="106956" y="73442"/>
                  </a:lnTo>
                  <a:lnTo>
                    <a:pt x="108260" y="60327"/>
                  </a:lnTo>
                  <a:close/>
                  <a:moveTo>
                    <a:pt x="47608" y="62295"/>
                  </a:moveTo>
                  <a:lnTo>
                    <a:pt x="47608" y="95737"/>
                  </a:lnTo>
                  <a:lnTo>
                    <a:pt x="36521" y="95737"/>
                  </a:lnTo>
                  <a:lnTo>
                    <a:pt x="36521" y="22950"/>
                  </a:lnTo>
                  <a:lnTo>
                    <a:pt x="62608" y="22950"/>
                  </a:lnTo>
                  <a:lnTo>
                    <a:pt x="73043" y="23606"/>
                  </a:lnTo>
                  <a:lnTo>
                    <a:pt x="79565" y="27540"/>
                  </a:lnTo>
                  <a:lnTo>
                    <a:pt x="84130" y="34098"/>
                  </a:lnTo>
                  <a:lnTo>
                    <a:pt x="85434" y="43278"/>
                  </a:lnTo>
                  <a:lnTo>
                    <a:pt x="83478" y="50491"/>
                  </a:lnTo>
                  <a:lnTo>
                    <a:pt x="78913" y="55737"/>
                  </a:lnTo>
                  <a:lnTo>
                    <a:pt x="73043" y="58360"/>
                  </a:lnTo>
                  <a:lnTo>
                    <a:pt x="73043" y="58360"/>
                  </a:lnTo>
                  <a:lnTo>
                    <a:pt x="77608" y="60983"/>
                  </a:lnTo>
                  <a:lnTo>
                    <a:pt x="80217" y="66885"/>
                  </a:lnTo>
                  <a:lnTo>
                    <a:pt x="82826" y="74754"/>
                  </a:lnTo>
                  <a:lnTo>
                    <a:pt x="83478" y="80655"/>
                  </a:lnTo>
                  <a:lnTo>
                    <a:pt x="84130" y="86557"/>
                  </a:lnTo>
                  <a:lnTo>
                    <a:pt x="85434" y="91803"/>
                  </a:lnTo>
                  <a:lnTo>
                    <a:pt x="86739" y="95737"/>
                  </a:lnTo>
                  <a:lnTo>
                    <a:pt x="74347" y="95737"/>
                  </a:lnTo>
                  <a:lnTo>
                    <a:pt x="72391" y="87213"/>
                  </a:lnTo>
                  <a:lnTo>
                    <a:pt x="71086" y="79344"/>
                  </a:lnTo>
                  <a:lnTo>
                    <a:pt x="69130" y="71475"/>
                  </a:lnTo>
                  <a:lnTo>
                    <a:pt x="67173" y="66229"/>
                  </a:lnTo>
                  <a:lnTo>
                    <a:pt x="63260" y="62950"/>
                  </a:lnTo>
                  <a:lnTo>
                    <a:pt x="57391" y="62295"/>
                  </a:lnTo>
                  <a:lnTo>
                    <a:pt x="47608" y="62295"/>
                  </a:lnTo>
                  <a:close/>
                  <a:moveTo>
                    <a:pt x="60652" y="53770"/>
                  </a:moveTo>
                  <a:lnTo>
                    <a:pt x="66521" y="51803"/>
                  </a:lnTo>
                  <a:lnTo>
                    <a:pt x="71086" y="49836"/>
                  </a:lnTo>
                  <a:lnTo>
                    <a:pt x="73043" y="46557"/>
                  </a:lnTo>
                  <a:lnTo>
                    <a:pt x="73695" y="43278"/>
                  </a:lnTo>
                  <a:lnTo>
                    <a:pt x="73043" y="38688"/>
                  </a:lnTo>
                  <a:lnTo>
                    <a:pt x="71086" y="36065"/>
                  </a:lnTo>
                  <a:lnTo>
                    <a:pt x="66521" y="33442"/>
                  </a:lnTo>
                  <a:lnTo>
                    <a:pt x="60652" y="32786"/>
                  </a:lnTo>
                  <a:lnTo>
                    <a:pt x="47608" y="32786"/>
                  </a:lnTo>
                  <a:lnTo>
                    <a:pt x="47608" y="53770"/>
                  </a:lnTo>
                  <a:lnTo>
                    <a:pt x="60652" y="53770"/>
                  </a:lnTo>
                  <a:close/>
                  <a:moveTo>
                    <a:pt x="0" y="60327"/>
                  </a:moveTo>
                  <a:lnTo>
                    <a:pt x="1304" y="45245"/>
                  </a:lnTo>
                  <a:lnTo>
                    <a:pt x="6521" y="32131"/>
                  </a:lnTo>
                  <a:lnTo>
                    <a:pt x="13695" y="20983"/>
                  </a:lnTo>
                  <a:lnTo>
                    <a:pt x="23478" y="11803"/>
                  </a:lnTo>
                  <a:lnTo>
                    <a:pt x="34565" y="5245"/>
                  </a:lnTo>
                  <a:lnTo>
                    <a:pt x="46956" y="1967"/>
                  </a:lnTo>
                  <a:lnTo>
                    <a:pt x="60000" y="0"/>
                  </a:lnTo>
                  <a:lnTo>
                    <a:pt x="73043" y="1967"/>
                  </a:lnTo>
                  <a:lnTo>
                    <a:pt x="85434" y="5245"/>
                  </a:lnTo>
                  <a:lnTo>
                    <a:pt x="97173" y="11803"/>
                  </a:lnTo>
                  <a:lnTo>
                    <a:pt x="106956" y="20983"/>
                  </a:lnTo>
                  <a:lnTo>
                    <a:pt x="114130" y="32131"/>
                  </a:lnTo>
                  <a:lnTo>
                    <a:pt x="118043" y="45245"/>
                  </a:lnTo>
                  <a:lnTo>
                    <a:pt x="120000" y="60327"/>
                  </a:lnTo>
                  <a:lnTo>
                    <a:pt x="118043" y="74098"/>
                  </a:lnTo>
                  <a:lnTo>
                    <a:pt x="114130" y="87213"/>
                  </a:lnTo>
                  <a:lnTo>
                    <a:pt x="106956" y="98360"/>
                  </a:lnTo>
                  <a:lnTo>
                    <a:pt x="97173" y="107540"/>
                  </a:lnTo>
                  <a:lnTo>
                    <a:pt x="85434" y="114098"/>
                  </a:lnTo>
                  <a:lnTo>
                    <a:pt x="73043" y="118688"/>
                  </a:lnTo>
                  <a:lnTo>
                    <a:pt x="60000" y="120000"/>
                  </a:lnTo>
                  <a:lnTo>
                    <a:pt x="46956" y="118688"/>
                  </a:lnTo>
                  <a:lnTo>
                    <a:pt x="34565" y="114098"/>
                  </a:lnTo>
                  <a:lnTo>
                    <a:pt x="23478" y="107540"/>
                  </a:lnTo>
                  <a:lnTo>
                    <a:pt x="13695" y="98360"/>
                  </a:lnTo>
                  <a:lnTo>
                    <a:pt x="6521" y="87213"/>
                  </a:lnTo>
                  <a:lnTo>
                    <a:pt x="1304" y="74098"/>
                  </a:lnTo>
                  <a:lnTo>
                    <a:pt x="0" y="60327"/>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230" name="Shape 230"/>
            <p:cNvSpPr/>
            <p:nvPr/>
          </p:nvSpPr>
          <p:spPr>
            <a:xfrm>
              <a:off x="4141787" y="2994025"/>
              <a:ext cx="1403400" cy="420600"/>
            </a:xfrm>
            <a:custGeom>
              <a:pathLst>
                <a:path extrusionOk="0" h="120000" w="120000">
                  <a:moveTo>
                    <a:pt x="109905" y="77939"/>
                  </a:moveTo>
                  <a:lnTo>
                    <a:pt x="119909" y="40251"/>
                  </a:lnTo>
                  <a:lnTo>
                    <a:pt x="108185" y="40251"/>
                  </a:lnTo>
                  <a:lnTo>
                    <a:pt x="104111" y="55778"/>
                  </a:lnTo>
                  <a:lnTo>
                    <a:pt x="99901" y="40251"/>
                  </a:lnTo>
                  <a:lnTo>
                    <a:pt x="77631" y="40251"/>
                  </a:lnTo>
                  <a:lnTo>
                    <a:pt x="77631" y="30150"/>
                  </a:lnTo>
                  <a:lnTo>
                    <a:pt x="88178" y="30150"/>
                  </a:lnTo>
                  <a:lnTo>
                    <a:pt x="88178" y="0"/>
                  </a:lnTo>
                  <a:lnTo>
                    <a:pt x="59796" y="0"/>
                  </a:lnTo>
                  <a:lnTo>
                    <a:pt x="59796" y="47487"/>
                  </a:lnTo>
                  <a:lnTo>
                    <a:pt x="59705" y="47487"/>
                  </a:lnTo>
                  <a:lnTo>
                    <a:pt x="58800" y="44170"/>
                  </a:lnTo>
                  <a:lnTo>
                    <a:pt x="57759" y="41758"/>
                  </a:lnTo>
                  <a:lnTo>
                    <a:pt x="56718" y="40100"/>
                  </a:lnTo>
                  <a:lnTo>
                    <a:pt x="55586" y="38894"/>
                  </a:lnTo>
                  <a:lnTo>
                    <a:pt x="54364" y="38291"/>
                  </a:lnTo>
                  <a:lnTo>
                    <a:pt x="53096" y="38140"/>
                  </a:lnTo>
                  <a:lnTo>
                    <a:pt x="51376" y="38442"/>
                  </a:lnTo>
                  <a:lnTo>
                    <a:pt x="49747" y="39798"/>
                  </a:lnTo>
                  <a:lnTo>
                    <a:pt x="48253" y="41758"/>
                  </a:lnTo>
                  <a:lnTo>
                    <a:pt x="46940" y="44472"/>
                  </a:lnTo>
                  <a:lnTo>
                    <a:pt x="45628" y="47939"/>
                  </a:lnTo>
                  <a:lnTo>
                    <a:pt x="44586" y="51859"/>
                  </a:lnTo>
                  <a:lnTo>
                    <a:pt x="43681" y="56231"/>
                  </a:lnTo>
                  <a:lnTo>
                    <a:pt x="42912" y="61055"/>
                  </a:lnTo>
                  <a:lnTo>
                    <a:pt x="42368" y="66331"/>
                  </a:lnTo>
                  <a:lnTo>
                    <a:pt x="41735" y="60753"/>
                  </a:lnTo>
                  <a:lnTo>
                    <a:pt x="40920" y="55628"/>
                  </a:lnTo>
                  <a:lnTo>
                    <a:pt x="39969" y="50954"/>
                  </a:lnTo>
                  <a:lnTo>
                    <a:pt x="38792" y="47035"/>
                  </a:lnTo>
                  <a:lnTo>
                    <a:pt x="37434" y="43869"/>
                  </a:lnTo>
                  <a:lnTo>
                    <a:pt x="35941" y="41155"/>
                  </a:lnTo>
                  <a:lnTo>
                    <a:pt x="34266" y="39195"/>
                  </a:lnTo>
                  <a:lnTo>
                    <a:pt x="32455" y="38140"/>
                  </a:lnTo>
                  <a:lnTo>
                    <a:pt x="30463" y="37688"/>
                  </a:lnTo>
                  <a:lnTo>
                    <a:pt x="28427" y="38291"/>
                  </a:lnTo>
                  <a:lnTo>
                    <a:pt x="26525" y="39497"/>
                  </a:lnTo>
                  <a:lnTo>
                    <a:pt x="24760" y="41608"/>
                  </a:lnTo>
                  <a:lnTo>
                    <a:pt x="23130" y="44472"/>
                  </a:lnTo>
                  <a:lnTo>
                    <a:pt x="21727" y="48241"/>
                  </a:lnTo>
                  <a:lnTo>
                    <a:pt x="20505" y="52462"/>
                  </a:lnTo>
                  <a:lnTo>
                    <a:pt x="19509" y="57437"/>
                  </a:lnTo>
                  <a:lnTo>
                    <a:pt x="19509" y="42361"/>
                  </a:lnTo>
                  <a:lnTo>
                    <a:pt x="9188" y="42361"/>
                  </a:lnTo>
                  <a:lnTo>
                    <a:pt x="9188" y="25778"/>
                  </a:lnTo>
                  <a:lnTo>
                    <a:pt x="20460" y="25778"/>
                  </a:lnTo>
                  <a:lnTo>
                    <a:pt x="20460" y="0"/>
                  </a:lnTo>
                  <a:lnTo>
                    <a:pt x="0" y="0"/>
                  </a:lnTo>
                  <a:lnTo>
                    <a:pt x="0" y="115778"/>
                  </a:lnTo>
                  <a:lnTo>
                    <a:pt x="9188" y="115778"/>
                  </a:lnTo>
                  <a:lnTo>
                    <a:pt x="9188" y="67085"/>
                  </a:lnTo>
                  <a:lnTo>
                    <a:pt x="18377" y="67085"/>
                  </a:lnTo>
                  <a:lnTo>
                    <a:pt x="18106" y="72663"/>
                  </a:lnTo>
                  <a:lnTo>
                    <a:pt x="17925" y="78542"/>
                  </a:lnTo>
                  <a:lnTo>
                    <a:pt x="18106" y="85025"/>
                  </a:lnTo>
                  <a:lnTo>
                    <a:pt x="18513" y="90904"/>
                  </a:lnTo>
                  <a:lnTo>
                    <a:pt x="19102" y="96633"/>
                  </a:lnTo>
                  <a:lnTo>
                    <a:pt x="19962" y="101457"/>
                  </a:lnTo>
                  <a:lnTo>
                    <a:pt x="21003" y="106130"/>
                  </a:lnTo>
                  <a:lnTo>
                    <a:pt x="22180" y="110050"/>
                  </a:lnTo>
                  <a:lnTo>
                    <a:pt x="23628" y="113366"/>
                  </a:lnTo>
                  <a:lnTo>
                    <a:pt x="25122" y="116080"/>
                  </a:lnTo>
                  <a:lnTo>
                    <a:pt x="26797" y="118040"/>
                  </a:lnTo>
                  <a:lnTo>
                    <a:pt x="28608" y="119246"/>
                  </a:lnTo>
                  <a:lnTo>
                    <a:pt x="30463" y="119698"/>
                  </a:lnTo>
                  <a:lnTo>
                    <a:pt x="32410" y="119396"/>
                  </a:lnTo>
                  <a:lnTo>
                    <a:pt x="34130" y="118341"/>
                  </a:lnTo>
                  <a:lnTo>
                    <a:pt x="35760" y="116683"/>
                  </a:lnTo>
                  <a:lnTo>
                    <a:pt x="37163" y="114271"/>
                  </a:lnTo>
                  <a:lnTo>
                    <a:pt x="38476" y="111407"/>
                  </a:lnTo>
                  <a:lnTo>
                    <a:pt x="39652" y="107788"/>
                  </a:lnTo>
                  <a:lnTo>
                    <a:pt x="40739" y="103567"/>
                  </a:lnTo>
                  <a:lnTo>
                    <a:pt x="41599" y="98743"/>
                  </a:lnTo>
                  <a:lnTo>
                    <a:pt x="42368" y="93316"/>
                  </a:lnTo>
                  <a:lnTo>
                    <a:pt x="34492" y="93316"/>
                  </a:lnTo>
                  <a:lnTo>
                    <a:pt x="33994" y="95728"/>
                  </a:lnTo>
                  <a:lnTo>
                    <a:pt x="33451" y="97386"/>
                  </a:lnTo>
                  <a:lnTo>
                    <a:pt x="32908" y="98592"/>
                  </a:lnTo>
                  <a:lnTo>
                    <a:pt x="32229" y="99497"/>
                  </a:lnTo>
                  <a:lnTo>
                    <a:pt x="31459" y="99798"/>
                  </a:lnTo>
                  <a:lnTo>
                    <a:pt x="30463" y="99949"/>
                  </a:lnTo>
                  <a:lnTo>
                    <a:pt x="29468" y="99648"/>
                  </a:lnTo>
                  <a:lnTo>
                    <a:pt x="28472" y="98442"/>
                  </a:lnTo>
                  <a:lnTo>
                    <a:pt x="27612" y="96482"/>
                  </a:lnTo>
                  <a:lnTo>
                    <a:pt x="26933" y="94070"/>
                  </a:lnTo>
                  <a:lnTo>
                    <a:pt x="26344" y="91206"/>
                  </a:lnTo>
                  <a:lnTo>
                    <a:pt x="26027" y="87738"/>
                  </a:lnTo>
                  <a:lnTo>
                    <a:pt x="25892" y="84120"/>
                  </a:lnTo>
                  <a:lnTo>
                    <a:pt x="41961" y="84120"/>
                  </a:lnTo>
                  <a:lnTo>
                    <a:pt x="42233" y="90000"/>
                  </a:lnTo>
                  <a:lnTo>
                    <a:pt x="42776" y="95427"/>
                  </a:lnTo>
                  <a:lnTo>
                    <a:pt x="43500" y="100552"/>
                  </a:lnTo>
                  <a:lnTo>
                    <a:pt x="44451" y="105075"/>
                  </a:lnTo>
                  <a:lnTo>
                    <a:pt x="45537" y="109296"/>
                  </a:lnTo>
                  <a:lnTo>
                    <a:pt x="46759" y="112914"/>
                  </a:lnTo>
                  <a:lnTo>
                    <a:pt x="48208" y="115778"/>
                  </a:lnTo>
                  <a:lnTo>
                    <a:pt x="49747" y="118190"/>
                  </a:lnTo>
                  <a:lnTo>
                    <a:pt x="51376" y="119547"/>
                  </a:lnTo>
                  <a:lnTo>
                    <a:pt x="53232" y="120000"/>
                  </a:lnTo>
                  <a:lnTo>
                    <a:pt x="54500" y="119547"/>
                  </a:lnTo>
                  <a:lnTo>
                    <a:pt x="55767" y="118492"/>
                  </a:lnTo>
                  <a:lnTo>
                    <a:pt x="56899" y="116834"/>
                  </a:lnTo>
                  <a:lnTo>
                    <a:pt x="57985" y="114572"/>
                  </a:lnTo>
                  <a:lnTo>
                    <a:pt x="58890" y="111708"/>
                  </a:lnTo>
                  <a:lnTo>
                    <a:pt x="59705" y="108241"/>
                  </a:lnTo>
                  <a:lnTo>
                    <a:pt x="59796" y="108241"/>
                  </a:lnTo>
                  <a:lnTo>
                    <a:pt x="59796" y="115778"/>
                  </a:lnTo>
                  <a:lnTo>
                    <a:pt x="99585" y="115778"/>
                  </a:lnTo>
                  <a:lnTo>
                    <a:pt x="103749" y="99949"/>
                  </a:lnTo>
                  <a:lnTo>
                    <a:pt x="107913" y="115778"/>
                  </a:lnTo>
                  <a:lnTo>
                    <a:pt x="120000" y="115778"/>
                  </a:lnTo>
                  <a:lnTo>
                    <a:pt x="109905" y="77939"/>
                  </a:lnTo>
                  <a:close/>
                  <a:moveTo>
                    <a:pt x="26163" y="67537"/>
                  </a:moveTo>
                  <a:lnTo>
                    <a:pt x="26525" y="63919"/>
                  </a:lnTo>
                  <a:lnTo>
                    <a:pt x="27023" y="61055"/>
                  </a:lnTo>
                  <a:lnTo>
                    <a:pt x="27748" y="58643"/>
                  </a:lnTo>
                  <a:lnTo>
                    <a:pt x="28562" y="56834"/>
                  </a:lnTo>
                  <a:lnTo>
                    <a:pt x="29468" y="55628"/>
                  </a:lnTo>
                  <a:lnTo>
                    <a:pt x="30463" y="55326"/>
                  </a:lnTo>
                  <a:lnTo>
                    <a:pt x="31595" y="55628"/>
                  </a:lnTo>
                  <a:lnTo>
                    <a:pt x="32546" y="56834"/>
                  </a:lnTo>
                  <a:lnTo>
                    <a:pt x="33406" y="58492"/>
                  </a:lnTo>
                  <a:lnTo>
                    <a:pt x="34085" y="60904"/>
                  </a:lnTo>
                  <a:lnTo>
                    <a:pt x="34583" y="63919"/>
                  </a:lnTo>
                  <a:lnTo>
                    <a:pt x="34900" y="67537"/>
                  </a:lnTo>
                  <a:lnTo>
                    <a:pt x="33587" y="67537"/>
                  </a:lnTo>
                  <a:lnTo>
                    <a:pt x="32727" y="67537"/>
                  </a:lnTo>
                  <a:lnTo>
                    <a:pt x="31686" y="67537"/>
                  </a:lnTo>
                  <a:lnTo>
                    <a:pt x="26163" y="67537"/>
                  </a:lnTo>
                  <a:close/>
                  <a:moveTo>
                    <a:pt x="54907" y="98140"/>
                  </a:moveTo>
                  <a:lnTo>
                    <a:pt x="53821" y="97839"/>
                  </a:lnTo>
                  <a:lnTo>
                    <a:pt x="52915" y="96633"/>
                  </a:lnTo>
                  <a:lnTo>
                    <a:pt x="52055" y="94673"/>
                  </a:lnTo>
                  <a:lnTo>
                    <a:pt x="51376" y="92261"/>
                  </a:lnTo>
                  <a:lnTo>
                    <a:pt x="50833" y="89396"/>
                  </a:lnTo>
                  <a:lnTo>
                    <a:pt x="50426" y="86231"/>
                  </a:lnTo>
                  <a:lnTo>
                    <a:pt x="50154" y="82613"/>
                  </a:lnTo>
                  <a:lnTo>
                    <a:pt x="50064" y="78994"/>
                  </a:lnTo>
                  <a:lnTo>
                    <a:pt x="50109" y="75678"/>
                  </a:lnTo>
                  <a:lnTo>
                    <a:pt x="50335" y="72211"/>
                  </a:lnTo>
                  <a:lnTo>
                    <a:pt x="50607" y="69195"/>
                  </a:lnTo>
                  <a:lnTo>
                    <a:pt x="51014" y="66331"/>
                  </a:lnTo>
                  <a:lnTo>
                    <a:pt x="51603" y="63768"/>
                  </a:lnTo>
                  <a:lnTo>
                    <a:pt x="52191" y="61658"/>
                  </a:lnTo>
                  <a:lnTo>
                    <a:pt x="53006" y="60000"/>
                  </a:lnTo>
                  <a:lnTo>
                    <a:pt x="53866" y="58944"/>
                  </a:lnTo>
                  <a:lnTo>
                    <a:pt x="54907" y="58643"/>
                  </a:lnTo>
                  <a:lnTo>
                    <a:pt x="55948" y="58944"/>
                  </a:lnTo>
                  <a:lnTo>
                    <a:pt x="56854" y="60000"/>
                  </a:lnTo>
                  <a:lnTo>
                    <a:pt x="57623" y="61658"/>
                  </a:lnTo>
                  <a:lnTo>
                    <a:pt x="58257" y="63768"/>
                  </a:lnTo>
                  <a:lnTo>
                    <a:pt x="58755" y="66331"/>
                  </a:lnTo>
                  <a:lnTo>
                    <a:pt x="59117" y="69195"/>
                  </a:lnTo>
                  <a:lnTo>
                    <a:pt x="59343" y="72211"/>
                  </a:lnTo>
                  <a:lnTo>
                    <a:pt x="59569" y="75678"/>
                  </a:lnTo>
                  <a:lnTo>
                    <a:pt x="59569" y="78994"/>
                  </a:lnTo>
                  <a:lnTo>
                    <a:pt x="59524" y="82311"/>
                  </a:lnTo>
                  <a:lnTo>
                    <a:pt x="59343" y="85477"/>
                  </a:lnTo>
                  <a:lnTo>
                    <a:pt x="59117" y="88341"/>
                  </a:lnTo>
                  <a:lnTo>
                    <a:pt x="58709" y="91206"/>
                  </a:lnTo>
                  <a:lnTo>
                    <a:pt x="58166" y="93467"/>
                  </a:lnTo>
                  <a:lnTo>
                    <a:pt x="57578" y="95427"/>
                  </a:lnTo>
                  <a:lnTo>
                    <a:pt x="56808" y="96934"/>
                  </a:lnTo>
                  <a:lnTo>
                    <a:pt x="55903" y="97839"/>
                  </a:lnTo>
                  <a:lnTo>
                    <a:pt x="54907" y="98140"/>
                  </a:lnTo>
                  <a:close/>
                  <a:moveTo>
                    <a:pt x="86367" y="110201"/>
                  </a:moveTo>
                  <a:lnTo>
                    <a:pt x="68713" y="110201"/>
                  </a:lnTo>
                  <a:lnTo>
                    <a:pt x="68713" y="5577"/>
                  </a:lnTo>
                  <a:lnTo>
                    <a:pt x="86503" y="5577"/>
                  </a:lnTo>
                  <a:lnTo>
                    <a:pt x="86503" y="24422"/>
                  </a:lnTo>
                  <a:lnTo>
                    <a:pt x="75956" y="24422"/>
                  </a:lnTo>
                  <a:lnTo>
                    <a:pt x="75956" y="45829"/>
                  </a:lnTo>
                  <a:lnTo>
                    <a:pt x="86367" y="45829"/>
                  </a:lnTo>
                  <a:lnTo>
                    <a:pt x="86367" y="63467"/>
                  </a:lnTo>
                  <a:lnTo>
                    <a:pt x="75865" y="63467"/>
                  </a:lnTo>
                  <a:lnTo>
                    <a:pt x="75865" y="91507"/>
                  </a:lnTo>
                  <a:lnTo>
                    <a:pt x="86367" y="91507"/>
                  </a:lnTo>
                  <a:lnTo>
                    <a:pt x="86367" y="110201"/>
                  </a:lnTo>
                  <a:close/>
                  <a:moveTo>
                    <a:pt x="77766" y="85175"/>
                  </a:moveTo>
                  <a:lnTo>
                    <a:pt x="77766" y="69949"/>
                  </a:lnTo>
                  <a:lnTo>
                    <a:pt x="88268" y="69949"/>
                  </a:lnTo>
                  <a:lnTo>
                    <a:pt x="88268" y="42211"/>
                  </a:lnTo>
                  <a:lnTo>
                    <a:pt x="97774" y="78090"/>
                  </a:lnTo>
                  <a:lnTo>
                    <a:pt x="88268" y="113819"/>
                  </a:lnTo>
                  <a:lnTo>
                    <a:pt x="88268" y="85175"/>
                  </a:lnTo>
                  <a:lnTo>
                    <a:pt x="77766" y="85175"/>
                  </a:lnTo>
                  <a:close/>
                  <a:moveTo>
                    <a:pt x="103704" y="91658"/>
                  </a:moveTo>
                  <a:lnTo>
                    <a:pt x="98860" y="110201"/>
                  </a:lnTo>
                  <a:lnTo>
                    <a:pt x="91663" y="110201"/>
                  </a:lnTo>
                  <a:lnTo>
                    <a:pt x="100264" y="78090"/>
                  </a:lnTo>
                  <a:lnTo>
                    <a:pt x="91663" y="45829"/>
                  </a:lnTo>
                  <a:lnTo>
                    <a:pt x="99132" y="45829"/>
                  </a:lnTo>
                  <a:lnTo>
                    <a:pt x="104111" y="64221"/>
                  </a:lnTo>
                  <a:lnTo>
                    <a:pt x="108955" y="45829"/>
                  </a:lnTo>
                  <a:lnTo>
                    <a:pt x="116152" y="45829"/>
                  </a:lnTo>
                  <a:lnTo>
                    <a:pt x="107642" y="77939"/>
                  </a:lnTo>
                  <a:lnTo>
                    <a:pt x="116242" y="110201"/>
                  </a:lnTo>
                  <a:lnTo>
                    <a:pt x="108683" y="110201"/>
                  </a:lnTo>
                  <a:lnTo>
                    <a:pt x="103704" y="91658"/>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ingle Column - No Logo">
    <p:spTree>
      <p:nvGrpSpPr>
        <p:cNvPr id="231" name="Shape 231"/>
        <p:cNvGrpSpPr/>
        <p:nvPr/>
      </p:nvGrpSpPr>
      <p:grpSpPr>
        <a:xfrm>
          <a:off x="0" y="0"/>
          <a:ext cx="0" cy="0"/>
          <a:chOff x="0" y="0"/>
          <a:chExt cx="0" cy="0"/>
        </a:xfrm>
      </p:grpSpPr>
      <p:sp>
        <p:nvSpPr>
          <p:cNvPr id="232" name="Shape 232"/>
          <p:cNvSpPr txBox="1"/>
          <p:nvPr>
            <p:ph idx="10" type="dt"/>
          </p:nvPr>
        </p:nvSpPr>
        <p:spPr>
          <a:xfrm>
            <a:off x="7096767" y="4559670"/>
            <a:ext cx="1324200" cy="334800"/>
          </a:xfrm>
          <a:prstGeom prst="rect">
            <a:avLst/>
          </a:prstGeom>
          <a:noFill/>
          <a:ln>
            <a:noFill/>
          </a:ln>
        </p:spPr>
        <p:txBody>
          <a:bodyPr anchorCtr="0" anchor="b" bIns="68575" lIns="68575" rIns="68575" tIns="68575"/>
          <a:lstStyle>
            <a:lvl1pPr indent="0" lvl="0" marL="0" marR="0" rtl="0" algn="r">
              <a:lnSpc>
                <a:spcPct val="150000"/>
              </a:lnSpc>
              <a:spcBef>
                <a:spcPts val="0"/>
              </a:spcBef>
              <a:spcAft>
                <a:spcPts val="0"/>
              </a:spcAft>
              <a:buNone/>
              <a:defRPr sz="1000">
                <a:solidFill>
                  <a:srgbClr val="ADAFB2"/>
                </a:solidFill>
                <a:latin typeface="Arial Narrow"/>
                <a:ea typeface="Arial Narrow"/>
                <a:cs typeface="Arial Narrow"/>
                <a:sym typeface="Arial Narrow"/>
              </a:defRPr>
            </a:lvl1pPr>
            <a:lvl2pPr indent="0" lvl="1" marL="406400" marR="0" rtl="0" algn="l">
              <a:spcBef>
                <a:spcPts val="0"/>
              </a:spcBef>
              <a:spcAft>
                <a:spcPts val="0"/>
              </a:spcAft>
              <a:buNone/>
              <a:defRPr b="0" i="0" sz="2100" u="none" cap="none" strike="noStrike">
                <a:solidFill>
                  <a:schemeClr val="dk1"/>
                </a:solidFill>
                <a:latin typeface="Arial"/>
                <a:ea typeface="Arial"/>
                <a:cs typeface="Arial"/>
                <a:sym typeface="Arial"/>
              </a:defRPr>
            </a:lvl2pPr>
            <a:lvl3pPr indent="0" lvl="2" marL="812800" marR="0" rtl="0" algn="l">
              <a:spcBef>
                <a:spcPts val="0"/>
              </a:spcBef>
              <a:spcAft>
                <a:spcPts val="0"/>
              </a:spcAft>
              <a:buNone/>
              <a:defRPr b="0" i="0" sz="2100" u="none" cap="none" strike="noStrike">
                <a:solidFill>
                  <a:schemeClr val="dk1"/>
                </a:solidFill>
                <a:latin typeface="Arial"/>
                <a:ea typeface="Arial"/>
                <a:cs typeface="Arial"/>
                <a:sym typeface="Arial"/>
              </a:defRPr>
            </a:lvl3pPr>
            <a:lvl4pPr indent="0" lvl="3" marL="1219200" marR="0" rtl="0" algn="l">
              <a:spcBef>
                <a:spcPts val="0"/>
              </a:spcBef>
              <a:spcAft>
                <a:spcPts val="0"/>
              </a:spcAft>
              <a:buNone/>
              <a:defRPr b="0" i="0" sz="2100" u="none" cap="none" strike="noStrike">
                <a:solidFill>
                  <a:schemeClr val="dk1"/>
                </a:solidFill>
                <a:latin typeface="Arial"/>
                <a:ea typeface="Arial"/>
                <a:cs typeface="Arial"/>
                <a:sym typeface="Arial"/>
              </a:defRPr>
            </a:lvl4pPr>
            <a:lvl5pPr indent="0" lvl="4" marL="1625600" marR="0" rtl="0" algn="l">
              <a:spcBef>
                <a:spcPts val="0"/>
              </a:spcBef>
              <a:spcAft>
                <a:spcPts val="0"/>
              </a:spcAft>
              <a:buNone/>
              <a:defRPr b="0" i="0" sz="2100" u="none" cap="none" strike="noStrike">
                <a:solidFill>
                  <a:schemeClr val="dk1"/>
                </a:solidFill>
                <a:latin typeface="Arial"/>
                <a:ea typeface="Arial"/>
                <a:cs typeface="Arial"/>
                <a:sym typeface="Arial"/>
              </a:defRPr>
            </a:lvl5pPr>
            <a:lvl6pPr indent="0" lvl="5" marL="2032000" marR="0" rtl="0" algn="l">
              <a:spcBef>
                <a:spcPts val="0"/>
              </a:spcBef>
              <a:buNone/>
              <a:defRPr b="0" i="0" sz="2100" u="none" cap="none" strike="noStrike">
                <a:solidFill>
                  <a:schemeClr val="dk1"/>
                </a:solidFill>
                <a:latin typeface="Arial"/>
                <a:ea typeface="Arial"/>
                <a:cs typeface="Arial"/>
                <a:sym typeface="Arial"/>
              </a:defRPr>
            </a:lvl6pPr>
            <a:lvl7pPr indent="-12700" lvl="6" marL="2451100" marR="0" rtl="0" algn="l">
              <a:spcBef>
                <a:spcPts val="0"/>
              </a:spcBef>
              <a:buNone/>
              <a:defRPr b="0" i="0" sz="2100" u="none" cap="none" strike="noStrike">
                <a:solidFill>
                  <a:schemeClr val="dk1"/>
                </a:solidFill>
                <a:latin typeface="Arial"/>
                <a:ea typeface="Arial"/>
                <a:cs typeface="Arial"/>
                <a:sym typeface="Arial"/>
              </a:defRPr>
            </a:lvl7pPr>
            <a:lvl8pPr indent="-12700" lvl="7" marL="2857500" marR="0" rtl="0" algn="l">
              <a:spcBef>
                <a:spcPts val="0"/>
              </a:spcBef>
              <a:buNone/>
              <a:defRPr b="0" i="0" sz="2100" u="none" cap="none" strike="noStrike">
                <a:solidFill>
                  <a:schemeClr val="dk1"/>
                </a:solidFill>
                <a:latin typeface="Arial"/>
                <a:ea typeface="Arial"/>
                <a:cs typeface="Arial"/>
                <a:sym typeface="Arial"/>
              </a:defRPr>
            </a:lvl8pPr>
            <a:lvl9pPr indent="0" lvl="8" marL="3263900" marR="0" rtl="0" algn="l">
              <a:spcBef>
                <a:spcPts val="0"/>
              </a:spcBef>
              <a:buNone/>
              <a:defRPr b="0" i="0" sz="2100" u="none" cap="none" strike="noStrike">
                <a:solidFill>
                  <a:schemeClr val="dk1"/>
                </a:solidFill>
                <a:latin typeface="Arial"/>
                <a:ea typeface="Arial"/>
                <a:cs typeface="Arial"/>
                <a:sym typeface="Arial"/>
              </a:defRPr>
            </a:lvl9pPr>
          </a:lstStyle>
          <a:p/>
        </p:txBody>
      </p:sp>
      <p:sp>
        <p:nvSpPr>
          <p:cNvPr id="233" name="Shape 233"/>
          <p:cNvSpPr txBox="1"/>
          <p:nvPr>
            <p:ph idx="12" type="sldNum"/>
          </p:nvPr>
        </p:nvSpPr>
        <p:spPr>
          <a:xfrm>
            <a:off x="8683901" y="4744178"/>
            <a:ext cx="201600" cy="137100"/>
          </a:xfrm>
          <a:prstGeom prst="rect">
            <a:avLst/>
          </a:prstGeom>
          <a:noFill/>
          <a:ln>
            <a:noFill/>
          </a:ln>
        </p:spPr>
        <p:txBody>
          <a:bodyPr anchorCtr="0" anchor="b" bIns="0" lIns="0" rIns="0" tIns="0">
            <a:noAutofit/>
          </a:bodyPr>
          <a:lstStyle/>
          <a:p>
            <a:pPr indent="0" lvl="0" marL="0" marR="0" rtl="0" algn="r">
              <a:spcBef>
                <a:spcPts val="0"/>
              </a:spcBef>
              <a:spcAft>
                <a:spcPts val="0"/>
              </a:spcAft>
              <a:buSzPct val="25000"/>
              <a:buNone/>
            </a:pPr>
            <a:fld id="{00000000-1234-1234-1234-123412341234}" type="slidenum">
              <a:rPr lang="en-US" sz="1300">
                <a:solidFill>
                  <a:srgbClr val="ADAFB2"/>
                </a:solidFill>
                <a:latin typeface="Arial Narrow"/>
                <a:ea typeface="Arial Narrow"/>
                <a:cs typeface="Arial Narrow"/>
                <a:sym typeface="Arial Narrow"/>
              </a:rPr>
              <a:t>‹#›</a:t>
            </a:fld>
          </a:p>
        </p:txBody>
      </p:sp>
      <p:sp>
        <p:nvSpPr>
          <p:cNvPr id="234" name="Shape 234"/>
          <p:cNvSpPr txBox="1"/>
          <p:nvPr>
            <p:ph idx="11" type="ftr"/>
          </p:nvPr>
        </p:nvSpPr>
        <p:spPr>
          <a:xfrm>
            <a:off x="2499990" y="4561418"/>
            <a:ext cx="4587000" cy="334800"/>
          </a:xfrm>
          <a:prstGeom prst="rect">
            <a:avLst/>
          </a:prstGeom>
          <a:noFill/>
          <a:ln>
            <a:noFill/>
          </a:ln>
        </p:spPr>
        <p:txBody>
          <a:bodyPr anchorCtr="0" anchor="b" bIns="68575" lIns="68575" rIns="68575" tIns="68575"/>
          <a:lstStyle>
            <a:lvl1pPr indent="0" lvl="0" marL="0" marR="0" rtl="0" algn="r">
              <a:lnSpc>
                <a:spcPct val="150000"/>
              </a:lnSpc>
              <a:spcBef>
                <a:spcPts val="0"/>
              </a:spcBef>
              <a:spcAft>
                <a:spcPts val="0"/>
              </a:spcAft>
              <a:buNone/>
              <a:defRPr b="0" i="0" sz="1000" u="none" cap="none" strike="noStrike">
                <a:solidFill>
                  <a:srgbClr val="ADAFB2"/>
                </a:solidFill>
                <a:latin typeface="Arial Narrow"/>
                <a:ea typeface="Arial Narrow"/>
                <a:cs typeface="Arial Narrow"/>
                <a:sym typeface="Arial Narrow"/>
              </a:defRPr>
            </a:lvl1pPr>
            <a:lvl2pPr indent="0" lvl="1" marL="406400" marR="0" rtl="0" algn="l">
              <a:spcBef>
                <a:spcPts val="0"/>
              </a:spcBef>
              <a:spcAft>
                <a:spcPts val="0"/>
              </a:spcAft>
              <a:buNone/>
              <a:defRPr b="0" i="0" sz="2100" u="none" cap="none" strike="noStrike">
                <a:solidFill>
                  <a:schemeClr val="dk1"/>
                </a:solidFill>
                <a:latin typeface="Arial"/>
                <a:ea typeface="Arial"/>
                <a:cs typeface="Arial"/>
                <a:sym typeface="Arial"/>
              </a:defRPr>
            </a:lvl2pPr>
            <a:lvl3pPr indent="0" lvl="2" marL="812800" marR="0" rtl="0" algn="l">
              <a:spcBef>
                <a:spcPts val="0"/>
              </a:spcBef>
              <a:spcAft>
                <a:spcPts val="0"/>
              </a:spcAft>
              <a:buNone/>
              <a:defRPr b="0" i="0" sz="2100" u="none" cap="none" strike="noStrike">
                <a:solidFill>
                  <a:schemeClr val="dk1"/>
                </a:solidFill>
                <a:latin typeface="Arial"/>
                <a:ea typeface="Arial"/>
                <a:cs typeface="Arial"/>
                <a:sym typeface="Arial"/>
              </a:defRPr>
            </a:lvl3pPr>
            <a:lvl4pPr indent="0" lvl="3" marL="1219200" marR="0" rtl="0" algn="l">
              <a:spcBef>
                <a:spcPts val="0"/>
              </a:spcBef>
              <a:spcAft>
                <a:spcPts val="0"/>
              </a:spcAft>
              <a:buNone/>
              <a:defRPr b="0" i="0" sz="2100" u="none" cap="none" strike="noStrike">
                <a:solidFill>
                  <a:schemeClr val="dk1"/>
                </a:solidFill>
                <a:latin typeface="Arial"/>
                <a:ea typeface="Arial"/>
                <a:cs typeface="Arial"/>
                <a:sym typeface="Arial"/>
              </a:defRPr>
            </a:lvl4pPr>
            <a:lvl5pPr indent="0" lvl="4" marL="1625600" marR="0" rtl="0" algn="l">
              <a:spcBef>
                <a:spcPts val="0"/>
              </a:spcBef>
              <a:spcAft>
                <a:spcPts val="0"/>
              </a:spcAft>
              <a:buNone/>
              <a:defRPr b="0" i="0" sz="2100" u="none" cap="none" strike="noStrike">
                <a:solidFill>
                  <a:schemeClr val="dk1"/>
                </a:solidFill>
                <a:latin typeface="Arial"/>
                <a:ea typeface="Arial"/>
                <a:cs typeface="Arial"/>
                <a:sym typeface="Arial"/>
              </a:defRPr>
            </a:lvl5pPr>
            <a:lvl6pPr indent="0" lvl="5" marL="2032000" marR="0" rtl="0" algn="l">
              <a:spcBef>
                <a:spcPts val="0"/>
              </a:spcBef>
              <a:buNone/>
              <a:defRPr b="0" i="0" sz="2100" u="none" cap="none" strike="noStrike">
                <a:solidFill>
                  <a:schemeClr val="dk1"/>
                </a:solidFill>
                <a:latin typeface="Arial"/>
                <a:ea typeface="Arial"/>
                <a:cs typeface="Arial"/>
                <a:sym typeface="Arial"/>
              </a:defRPr>
            </a:lvl6pPr>
            <a:lvl7pPr indent="-12700" lvl="6" marL="2451100" marR="0" rtl="0" algn="l">
              <a:spcBef>
                <a:spcPts val="0"/>
              </a:spcBef>
              <a:buNone/>
              <a:defRPr b="0" i="0" sz="2100" u="none" cap="none" strike="noStrike">
                <a:solidFill>
                  <a:schemeClr val="dk1"/>
                </a:solidFill>
                <a:latin typeface="Arial"/>
                <a:ea typeface="Arial"/>
                <a:cs typeface="Arial"/>
                <a:sym typeface="Arial"/>
              </a:defRPr>
            </a:lvl7pPr>
            <a:lvl8pPr indent="-12700" lvl="7" marL="2857500" marR="0" rtl="0" algn="l">
              <a:spcBef>
                <a:spcPts val="0"/>
              </a:spcBef>
              <a:buNone/>
              <a:defRPr b="0" i="0" sz="2100" u="none" cap="none" strike="noStrike">
                <a:solidFill>
                  <a:schemeClr val="dk1"/>
                </a:solidFill>
                <a:latin typeface="Arial"/>
                <a:ea typeface="Arial"/>
                <a:cs typeface="Arial"/>
                <a:sym typeface="Arial"/>
              </a:defRPr>
            </a:lvl8pPr>
            <a:lvl9pPr indent="0" lvl="8" marL="3263900" marR="0" rtl="0" algn="l">
              <a:spcBef>
                <a:spcPts val="0"/>
              </a:spcBef>
              <a:buNone/>
              <a:defRPr b="0" i="0" sz="2100" u="none" cap="none" strike="noStrike">
                <a:solidFill>
                  <a:schemeClr val="dk1"/>
                </a:solidFill>
                <a:latin typeface="Arial"/>
                <a:ea typeface="Arial"/>
                <a:cs typeface="Arial"/>
                <a:sym typeface="Arial"/>
              </a:defRPr>
            </a:lvl9pPr>
          </a:lstStyle>
          <a:p/>
        </p:txBody>
      </p:sp>
      <p:sp>
        <p:nvSpPr>
          <p:cNvPr id="235" name="Shape 235"/>
          <p:cNvSpPr txBox="1"/>
          <p:nvPr>
            <p:ph type="title"/>
          </p:nvPr>
        </p:nvSpPr>
        <p:spPr>
          <a:xfrm>
            <a:off x="719381" y="201217"/>
            <a:ext cx="7704600" cy="688199"/>
          </a:xfrm>
          <a:prstGeom prst="rect">
            <a:avLst/>
          </a:prstGeom>
          <a:noFill/>
          <a:ln>
            <a:noFill/>
          </a:ln>
        </p:spPr>
        <p:txBody>
          <a:bodyPr anchorCtr="0" anchor="t" bIns="68575" lIns="68575" rIns="68575" tIns="68575"/>
          <a:lstStyle>
            <a:lvl1pPr indent="0" lvl="0" marL="0" marR="0" rtl="0" algn="l">
              <a:lnSpc>
                <a:spcPct val="90000"/>
              </a:lnSpc>
              <a:spcBef>
                <a:spcPts val="0"/>
              </a:spcBef>
              <a:spcAft>
                <a:spcPts val="0"/>
              </a:spcAft>
              <a:buNone/>
              <a:defRPr b="0" i="0" sz="2600" u="none" cap="none" strike="noStrike">
                <a:solidFill>
                  <a:srgbClr val="4D148C"/>
                </a:solidFill>
                <a:latin typeface="Arial"/>
                <a:ea typeface="Arial"/>
                <a:cs typeface="Arial"/>
                <a:sym typeface="Arial"/>
              </a:defRPr>
            </a:lvl1pPr>
            <a:lvl2pPr indent="0" lvl="1"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2pPr>
            <a:lvl3pPr indent="0" lvl="2"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3pPr>
            <a:lvl4pPr indent="0" lvl="3"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4pPr>
            <a:lvl5pPr indent="0" lvl="4"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5pPr>
            <a:lvl6pPr indent="0" lvl="5" marL="4064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6pPr>
            <a:lvl7pPr indent="0" lvl="6" marL="8128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7pPr>
            <a:lvl8pPr indent="-12700" lvl="7" marL="12319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8pPr>
            <a:lvl9pPr indent="-12700" lvl="8" marL="16383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9pPr>
          </a:lstStyle>
          <a:p/>
        </p:txBody>
      </p:sp>
      <p:sp>
        <p:nvSpPr>
          <p:cNvPr id="236" name="Shape 236"/>
          <p:cNvSpPr txBox="1"/>
          <p:nvPr>
            <p:ph idx="1" type="body"/>
          </p:nvPr>
        </p:nvSpPr>
        <p:spPr>
          <a:xfrm>
            <a:off x="719381" y="889396"/>
            <a:ext cx="7704600" cy="3180900"/>
          </a:xfrm>
          <a:prstGeom prst="rect">
            <a:avLst/>
          </a:prstGeom>
          <a:noFill/>
          <a:ln>
            <a:noFill/>
          </a:ln>
        </p:spPr>
        <p:txBody>
          <a:bodyPr anchorCtr="0" anchor="t" bIns="68575" lIns="68575" rIns="68575" tIns="68575"/>
          <a:lstStyle>
            <a:lvl1pPr indent="0" lvl="0" marL="0" marR="0" rtl="0" algn="l">
              <a:spcBef>
                <a:spcPts val="1100"/>
              </a:spcBef>
              <a:spcAft>
                <a:spcPts val="0"/>
              </a:spcAft>
              <a:buNone/>
              <a:defRPr b="1" i="0" sz="1700" u="none" cap="none" strike="noStrike">
                <a:solidFill>
                  <a:schemeClr val="dk1"/>
                </a:solidFill>
                <a:latin typeface="Arial Narrow"/>
                <a:ea typeface="Arial Narrow"/>
                <a:cs typeface="Arial Narrow"/>
                <a:sym typeface="Arial Narrow"/>
              </a:defRPr>
            </a:lvl1pPr>
            <a:lvl2pPr indent="-101600" lvl="1" marL="190500" marR="0" rtl="0" algn="l">
              <a:spcBef>
                <a:spcPts val="500"/>
              </a:spcBef>
              <a:spcAft>
                <a:spcPts val="0"/>
              </a:spcAft>
              <a:buClr>
                <a:schemeClr val="dk1"/>
              </a:buClr>
              <a:buSzPct val="88235"/>
              <a:buFont typeface="Arial"/>
              <a:buChar char="•"/>
              <a:defRPr b="0" i="0" sz="1700" u="none" cap="none" strike="noStrike">
                <a:solidFill>
                  <a:schemeClr val="dk1"/>
                </a:solidFill>
                <a:latin typeface="Arial Narrow"/>
                <a:ea typeface="Arial Narrow"/>
                <a:cs typeface="Arial Narrow"/>
                <a:sym typeface="Arial Narrow"/>
              </a:defRPr>
            </a:lvl2pPr>
            <a:lvl3pPr indent="-114300" lvl="2" marL="393700" marR="0" rtl="0" algn="l">
              <a:spcBef>
                <a:spcPts val="500"/>
              </a:spcBef>
              <a:spcAft>
                <a:spcPts val="0"/>
              </a:spcAft>
              <a:buClr>
                <a:schemeClr val="dk1"/>
              </a:buClr>
              <a:buSzPct val="92857"/>
              <a:buFont typeface="Merriweather Sans"/>
              <a:buChar char="–"/>
              <a:defRPr b="0" i="0" sz="1400" u="none" cap="none" strike="noStrike">
                <a:solidFill>
                  <a:schemeClr val="dk1"/>
                </a:solidFill>
                <a:latin typeface="Arial Narrow"/>
                <a:ea typeface="Arial Narrow"/>
                <a:cs typeface="Arial Narrow"/>
                <a:sym typeface="Arial Narrow"/>
              </a:defRPr>
            </a:lvl3pPr>
            <a:lvl4pPr indent="-139700" lvl="3" marL="584200" marR="0" rtl="0" algn="l">
              <a:spcBef>
                <a:spcPts val="500"/>
              </a:spcBef>
              <a:spcAft>
                <a:spcPts val="0"/>
              </a:spcAft>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4pPr>
            <a:lvl5pPr indent="-127000" lvl="4" marL="762000" marR="0" rtl="0" algn="l">
              <a:spcBef>
                <a:spcPts val="500"/>
              </a:spcBef>
              <a:spcAft>
                <a:spcPts val="0"/>
              </a:spcAft>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5pPr>
            <a:lvl6pPr indent="-139700" lvl="5" marL="1003300" marR="0" rtl="0" algn="l">
              <a:spcBef>
                <a:spcPts val="300"/>
              </a:spcBef>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6pPr>
            <a:lvl7pPr indent="-101600" lvl="6" marL="26543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7pPr>
            <a:lvl8pPr indent="-88900" lvl="7" marL="30607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8pPr>
            <a:lvl9pPr indent="-88900" lvl="8" marL="34671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9pPr>
          </a:lstStyle>
          <a:p/>
        </p:txBody>
      </p:sp>
      <p:sp>
        <p:nvSpPr>
          <p:cNvPr id="237" name="Shape 237"/>
          <p:cNvSpPr/>
          <p:nvPr/>
        </p:nvSpPr>
        <p:spPr>
          <a:xfrm>
            <a:off x="83485" y="4512084"/>
            <a:ext cx="1158600" cy="547500"/>
          </a:xfrm>
          <a:prstGeom prst="rect">
            <a:avLst/>
          </a:prstGeom>
          <a:solidFill>
            <a:schemeClr val="lt1"/>
          </a:solidFill>
          <a:ln>
            <a:noFill/>
          </a:ln>
        </p:spPr>
        <p:txBody>
          <a:bodyPr anchorCtr="0" anchor="ctr" bIns="34275" lIns="68575" rIns="68575" tIns="34275">
            <a:noAutofit/>
          </a:bodyPr>
          <a:lstStyle/>
          <a:p>
            <a:pPr indent="0" lvl="0" marL="0" marR="0" rtl="0" algn="ctr">
              <a:spcBef>
                <a:spcPts val="0"/>
              </a:spcBef>
              <a:spcAft>
                <a:spcPts val="0"/>
              </a:spcAft>
              <a:buNone/>
            </a:pPr>
            <a:r>
              <a:t/>
            </a:r>
            <a:endParaRPr sz="2100">
              <a:solidFill>
                <a:schemeClr val="lt1"/>
              </a:solidFill>
              <a:latin typeface="Arial Narrow"/>
              <a:ea typeface="Arial Narrow"/>
              <a:cs typeface="Arial Narrow"/>
              <a:sym typeface="Arial Narrow"/>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_Blank">
    <p:spTree>
      <p:nvGrpSpPr>
        <p:cNvPr id="23" name="Shape 23"/>
        <p:cNvGrpSpPr/>
        <p:nvPr/>
      </p:nvGrpSpPr>
      <p:grpSpPr>
        <a:xfrm>
          <a:off x="0" y="0"/>
          <a:ext cx="0" cy="0"/>
          <a:chOff x="0" y="0"/>
          <a:chExt cx="0" cy="0"/>
        </a:xfrm>
      </p:grpSpPr>
      <p:sp>
        <p:nvSpPr>
          <p:cNvPr id="24" name="Shape 24"/>
          <p:cNvSpPr txBox="1"/>
          <p:nvPr>
            <p:ph idx="12" type="sldNum"/>
          </p:nvPr>
        </p:nvSpPr>
        <p:spPr>
          <a:xfrm>
            <a:off x="524347" y="4651812"/>
            <a:ext cx="2133599" cy="274636"/>
          </a:xfrm>
          <a:prstGeom prst="rect">
            <a:avLst/>
          </a:prstGeom>
          <a:noFill/>
          <a:ln>
            <a:noFill/>
          </a:ln>
        </p:spPr>
        <p:txBody>
          <a:bodyPr anchorCtr="0" anchor="ctr" bIns="45700" lIns="0" rIns="91425" tIns="45700">
            <a:noAutofit/>
          </a:bodyPr>
          <a:lstStyle/>
          <a:p>
            <a:pPr indent="0" lvl="0" marL="0" marR="0" rtl="0" algn="l">
              <a:spcBef>
                <a:spcPts val="0"/>
              </a:spcBef>
              <a:buSzPct val="25000"/>
              <a:buNone/>
            </a:pPr>
            <a:fld id="{00000000-1234-1234-1234-123412341234}" type="slidenum">
              <a:rPr lang="en-US" sz="1000">
                <a:solidFill>
                  <a:srgbClr val="888888"/>
                </a:solidFill>
                <a:latin typeface="Arial"/>
                <a:ea typeface="Arial"/>
                <a:cs typeface="Arial"/>
                <a:sym typeface="Arial"/>
              </a:rPr>
              <a:t>‹#›</a:t>
            </a:fld>
          </a:p>
        </p:txBody>
      </p:sp>
      <p:sp>
        <p:nvSpPr>
          <p:cNvPr id="25" name="Shape 25"/>
          <p:cNvSpPr/>
          <p:nvPr/>
        </p:nvSpPr>
        <p:spPr>
          <a:xfrm>
            <a:off x="114300" y="112014"/>
            <a:ext cx="8915400" cy="4919472"/>
          </a:xfrm>
          <a:prstGeom prst="rect">
            <a:avLst/>
          </a:prstGeom>
          <a:solidFill>
            <a:srgbClr val="0E675B"/>
          </a:solidFill>
          <a:ln>
            <a:noFill/>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b="0" i="0" sz="1800" u="none" cap="none" strike="noStrike">
              <a:solidFill>
                <a:schemeClr val="lt1"/>
              </a:solidFill>
              <a:latin typeface="Arial"/>
              <a:ea typeface="Arial"/>
              <a:cs typeface="Arial"/>
              <a:sym typeface="Arial"/>
            </a:endParaRPr>
          </a:p>
        </p:txBody>
      </p:sp>
      <p:pic>
        <p:nvPicPr>
          <p:cNvPr descr="pivotal_white.png" id="26" name="Shape 26"/>
          <p:cNvPicPr preferRelativeResize="0"/>
          <p:nvPr/>
        </p:nvPicPr>
        <p:blipFill rotWithShape="1">
          <a:blip r:embed="rId2">
            <a:alphaModFix/>
          </a:blip>
          <a:srcRect b="0" l="0" r="0" t="0"/>
          <a:stretch/>
        </p:blipFill>
        <p:spPr>
          <a:xfrm>
            <a:off x="8094068" y="4708314"/>
            <a:ext cx="755621" cy="185669"/>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wo Column">
    <p:spTree>
      <p:nvGrpSpPr>
        <p:cNvPr id="238" name="Shape 238"/>
        <p:cNvGrpSpPr/>
        <p:nvPr/>
      </p:nvGrpSpPr>
      <p:grpSpPr>
        <a:xfrm>
          <a:off x="0" y="0"/>
          <a:ext cx="0" cy="0"/>
          <a:chOff x="0" y="0"/>
          <a:chExt cx="0" cy="0"/>
        </a:xfrm>
      </p:grpSpPr>
      <p:sp>
        <p:nvSpPr>
          <p:cNvPr id="239" name="Shape 239"/>
          <p:cNvSpPr txBox="1"/>
          <p:nvPr>
            <p:ph idx="1" type="body"/>
          </p:nvPr>
        </p:nvSpPr>
        <p:spPr>
          <a:xfrm>
            <a:off x="719381" y="1155273"/>
            <a:ext cx="3697800" cy="2913000"/>
          </a:xfrm>
          <a:prstGeom prst="rect">
            <a:avLst/>
          </a:prstGeom>
          <a:noFill/>
          <a:ln>
            <a:noFill/>
          </a:ln>
        </p:spPr>
        <p:txBody>
          <a:bodyPr anchorCtr="0" anchor="t" bIns="68575" lIns="68575" rIns="68575" tIns="68575"/>
          <a:lstStyle>
            <a:lvl1pPr indent="0" lvl="0" marL="0" marR="0" rtl="0" algn="l">
              <a:spcBef>
                <a:spcPts val="1100"/>
              </a:spcBef>
              <a:spcAft>
                <a:spcPts val="0"/>
              </a:spcAft>
              <a:buNone/>
              <a:defRPr b="1" i="0" sz="1700" u="none" cap="none" strike="noStrike">
                <a:solidFill>
                  <a:schemeClr val="dk1"/>
                </a:solidFill>
                <a:latin typeface="Arial Narrow"/>
                <a:ea typeface="Arial Narrow"/>
                <a:cs typeface="Arial Narrow"/>
                <a:sym typeface="Arial Narrow"/>
              </a:defRPr>
            </a:lvl1pPr>
            <a:lvl2pPr indent="-101600" lvl="1" marL="190500" marR="0" rtl="0" algn="l">
              <a:spcBef>
                <a:spcPts val="500"/>
              </a:spcBef>
              <a:spcAft>
                <a:spcPts val="0"/>
              </a:spcAft>
              <a:buClr>
                <a:schemeClr val="dk1"/>
              </a:buClr>
              <a:buSzPct val="88235"/>
              <a:buFont typeface="Arial"/>
              <a:buChar char="•"/>
              <a:defRPr b="0" i="0" sz="1700" u="none" cap="none" strike="noStrike">
                <a:solidFill>
                  <a:schemeClr val="dk1"/>
                </a:solidFill>
                <a:latin typeface="Arial Narrow"/>
                <a:ea typeface="Arial Narrow"/>
                <a:cs typeface="Arial Narrow"/>
                <a:sym typeface="Arial Narrow"/>
              </a:defRPr>
            </a:lvl2pPr>
            <a:lvl3pPr indent="-114300" lvl="2" marL="393700" marR="0" rtl="0" algn="l">
              <a:spcBef>
                <a:spcPts val="500"/>
              </a:spcBef>
              <a:spcAft>
                <a:spcPts val="0"/>
              </a:spcAft>
              <a:buClr>
                <a:schemeClr val="dk1"/>
              </a:buClr>
              <a:buSzPct val="92857"/>
              <a:buFont typeface="Merriweather Sans"/>
              <a:buChar char="–"/>
              <a:defRPr b="0" i="0" sz="1400" u="none" cap="none" strike="noStrike">
                <a:solidFill>
                  <a:schemeClr val="dk1"/>
                </a:solidFill>
                <a:latin typeface="Arial Narrow"/>
                <a:ea typeface="Arial Narrow"/>
                <a:cs typeface="Arial Narrow"/>
                <a:sym typeface="Arial Narrow"/>
              </a:defRPr>
            </a:lvl3pPr>
            <a:lvl4pPr indent="-139700" lvl="3" marL="584200" marR="0" rtl="0" algn="l">
              <a:spcBef>
                <a:spcPts val="500"/>
              </a:spcBef>
              <a:spcAft>
                <a:spcPts val="0"/>
              </a:spcAft>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4pPr>
            <a:lvl5pPr indent="-127000" lvl="4" marL="762000" marR="0" rtl="0" algn="l">
              <a:spcBef>
                <a:spcPts val="500"/>
              </a:spcBef>
              <a:spcAft>
                <a:spcPts val="0"/>
              </a:spcAft>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5pPr>
            <a:lvl6pPr indent="-139700" lvl="5" marL="1003300" marR="0" rtl="0" algn="l">
              <a:spcBef>
                <a:spcPts val="300"/>
              </a:spcBef>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6pPr>
            <a:lvl7pPr indent="-101600" lvl="6" marL="26543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7pPr>
            <a:lvl8pPr indent="-88900" lvl="7" marL="30607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8pPr>
            <a:lvl9pPr indent="-88900" lvl="8" marL="34671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9pPr>
          </a:lstStyle>
          <a:p/>
        </p:txBody>
      </p:sp>
      <p:sp>
        <p:nvSpPr>
          <p:cNvPr id="240" name="Shape 240"/>
          <p:cNvSpPr txBox="1"/>
          <p:nvPr>
            <p:ph idx="2" type="body"/>
          </p:nvPr>
        </p:nvSpPr>
        <p:spPr>
          <a:xfrm>
            <a:off x="4723768" y="1155273"/>
            <a:ext cx="3697799" cy="2913000"/>
          </a:xfrm>
          <a:prstGeom prst="rect">
            <a:avLst/>
          </a:prstGeom>
          <a:noFill/>
          <a:ln>
            <a:noFill/>
          </a:ln>
        </p:spPr>
        <p:txBody>
          <a:bodyPr anchorCtr="0" anchor="t" bIns="68575" lIns="68575" rIns="68575" tIns="68575"/>
          <a:lstStyle>
            <a:lvl1pPr indent="0" lvl="0" marL="0" marR="0" rtl="0" algn="l">
              <a:spcBef>
                <a:spcPts val="1100"/>
              </a:spcBef>
              <a:spcAft>
                <a:spcPts val="0"/>
              </a:spcAft>
              <a:buNone/>
              <a:defRPr b="1" i="0" sz="1700" u="none" cap="none" strike="noStrike">
                <a:solidFill>
                  <a:schemeClr val="dk1"/>
                </a:solidFill>
                <a:latin typeface="Arial Narrow"/>
                <a:ea typeface="Arial Narrow"/>
                <a:cs typeface="Arial Narrow"/>
                <a:sym typeface="Arial Narrow"/>
              </a:defRPr>
            </a:lvl1pPr>
            <a:lvl2pPr indent="-101600" lvl="1" marL="190500" marR="0" rtl="0" algn="l">
              <a:spcBef>
                <a:spcPts val="500"/>
              </a:spcBef>
              <a:spcAft>
                <a:spcPts val="0"/>
              </a:spcAft>
              <a:buClr>
                <a:schemeClr val="dk1"/>
              </a:buClr>
              <a:buSzPct val="88235"/>
              <a:buFont typeface="Arial"/>
              <a:buChar char="•"/>
              <a:defRPr b="0" i="0" sz="1700" u="none" cap="none" strike="noStrike">
                <a:solidFill>
                  <a:schemeClr val="dk1"/>
                </a:solidFill>
                <a:latin typeface="Arial Narrow"/>
                <a:ea typeface="Arial Narrow"/>
                <a:cs typeface="Arial Narrow"/>
                <a:sym typeface="Arial Narrow"/>
              </a:defRPr>
            </a:lvl2pPr>
            <a:lvl3pPr indent="-114300" lvl="2" marL="393700" marR="0" rtl="0" algn="l">
              <a:spcBef>
                <a:spcPts val="500"/>
              </a:spcBef>
              <a:spcAft>
                <a:spcPts val="0"/>
              </a:spcAft>
              <a:buClr>
                <a:schemeClr val="dk1"/>
              </a:buClr>
              <a:buSzPct val="92857"/>
              <a:buFont typeface="Merriweather Sans"/>
              <a:buChar char="–"/>
              <a:defRPr b="0" i="0" sz="1400" u="none" cap="none" strike="noStrike">
                <a:solidFill>
                  <a:schemeClr val="dk1"/>
                </a:solidFill>
                <a:latin typeface="Arial Narrow"/>
                <a:ea typeface="Arial Narrow"/>
                <a:cs typeface="Arial Narrow"/>
                <a:sym typeface="Arial Narrow"/>
              </a:defRPr>
            </a:lvl3pPr>
            <a:lvl4pPr indent="-139700" lvl="3" marL="584200" marR="0" rtl="0" algn="l">
              <a:spcBef>
                <a:spcPts val="500"/>
              </a:spcBef>
              <a:spcAft>
                <a:spcPts val="0"/>
              </a:spcAft>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4pPr>
            <a:lvl5pPr indent="-127000" lvl="4" marL="762000" marR="0" rtl="0" algn="l">
              <a:spcBef>
                <a:spcPts val="500"/>
              </a:spcBef>
              <a:spcAft>
                <a:spcPts val="0"/>
              </a:spcAft>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5pPr>
            <a:lvl6pPr indent="-139700" lvl="5" marL="1003300" marR="0" rtl="0" algn="l">
              <a:spcBef>
                <a:spcPts val="300"/>
              </a:spcBef>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6pPr>
            <a:lvl7pPr indent="-101600" lvl="6" marL="26543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7pPr>
            <a:lvl8pPr indent="-88900" lvl="7" marL="30607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8pPr>
            <a:lvl9pPr indent="-88900" lvl="8" marL="34671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9pPr>
          </a:lstStyle>
          <a:p/>
        </p:txBody>
      </p:sp>
      <p:sp>
        <p:nvSpPr>
          <p:cNvPr id="241" name="Shape 241"/>
          <p:cNvSpPr txBox="1"/>
          <p:nvPr>
            <p:ph idx="10" type="dt"/>
          </p:nvPr>
        </p:nvSpPr>
        <p:spPr>
          <a:xfrm>
            <a:off x="7096767" y="4559670"/>
            <a:ext cx="1324200" cy="334800"/>
          </a:xfrm>
          <a:prstGeom prst="rect">
            <a:avLst/>
          </a:prstGeom>
          <a:noFill/>
          <a:ln>
            <a:noFill/>
          </a:ln>
        </p:spPr>
        <p:txBody>
          <a:bodyPr anchorCtr="0" anchor="b" bIns="68575" lIns="68575" rIns="68575" tIns="68575"/>
          <a:lstStyle>
            <a:lvl1pPr indent="0" lvl="0" marL="0" marR="0" rtl="0" algn="r">
              <a:lnSpc>
                <a:spcPct val="150000"/>
              </a:lnSpc>
              <a:spcBef>
                <a:spcPts val="0"/>
              </a:spcBef>
              <a:spcAft>
                <a:spcPts val="0"/>
              </a:spcAft>
              <a:buNone/>
              <a:defRPr sz="1000">
                <a:solidFill>
                  <a:srgbClr val="ADAFB2"/>
                </a:solidFill>
                <a:latin typeface="Arial Narrow"/>
                <a:ea typeface="Arial Narrow"/>
                <a:cs typeface="Arial Narrow"/>
                <a:sym typeface="Arial Narrow"/>
              </a:defRPr>
            </a:lvl1pPr>
            <a:lvl2pPr indent="0" lvl="1" marL="406400" marR="0" rtl="0" algn="l">
              <a:spcBef>
                <a:spcPts val="0"/>
              </a:spcBef>
              <a:spcAft>
                <a:spcPts val="0"/>
              </a:spcAft>
              <a:buNone/>
              <a:defRPr b="0" i="0" sz="2100" u="none" cap="none" strike="noStrike">
                <a:solidFill>
                  <a:schemeClr val="dk1"/>
                </a:solidFill>
                <a:latin typeface="Arial"/>
                <a:ea typeface="Arial"/>
                <a:cs typeface="Arial"/>
                <a:sym typeface="Arial"/>
              </a:defRPr>
            </a:lvl2pPr>
            <a:lvl3pPr indent="0" lvl="2" marL="812800" marR="0" rtl="0" algn="l">
              <a:spcBef>
                <a:spcPts val="0"/>
              </a:spcBef>
              <a:spcAft>
                <a:spcPts val="0"/>
              </a:spcAft>
              <a:buNone/>
              <a:defRPr b="0" i="0" sz="2100" u="none" cap="none" strike="noStrike">
                <a:solidFill>
                  <a:schemeClr val="dk1"/>
                </a:solidFill>
                <a:latin typeface="Arial"/>
                <a:ea typeface="Arial"/>
                <a:cs typeface="Arial"/>
                <a:sym typeface="Arial"/>
              </a:defRPr>
            </a:lvl3pPr>
            <a:lvl4pPr indent="0" lvl="3" marL="1219200" marR="0" rtl="0" algn="l">
              <a:spcBef>
                <a:spcPts val="0"/>
              </a:spcBef>
              <a:spcAft>
                <a:spcPts val="0"/>
              </a:spcAft>
              <a:buNone/>
              <a:defRPr b="0" i="0" sz="2100" u="none" cap="none" strike="noStrike">
                <a:solidFill>
                  <a:schemeClr val="dk1"/>
                </a:solidFill>
                <a:latin typeface="Arial"/>
                <a:ea typeface="Arial"/>
                <a:cs typeface="Arial"/>
                <a:sym typeface="Arial"/>
              </a:defRPr>
            </a:lvl4pPr>
            <a:lvl5pPr indent="0" lvl="4" marL="1625600" marR="0" rtl="0" algn="l">
              <a:spcBef>
                <a:spcPts val="0"/>
              </a:spcBef>
              <a:spcAft>
                <a:spcPts val="0"/>
              </a:spcAft>
              <a:buNone/>
              <a:defRPr b="0" i="0" sz="2100" u="none" cap="none" strike="noStrike">
                <a:solidFill>
                  <a:schemeClr val="dk1"/>
                </a:solidFill>
                <a:latin typeface="Arial"/>
                <a:ea typeface="Arial"/>
                <a:cs typeface="Arial"/>
                <a:sym typeface="Arial"/>
              </a:defRPr>
            </a:lvl5pPr>
            <a:lvl6pPr indent="0" lvl="5" marL="2032000" marR="0" rtl="0" algn="l">
              <a:spcBef>
                <a:spcPts val="0"/>
              </a:spcBef>
              <a:buNone/>
              <a:defRPr b="0" i="0" sz="2100" u="none" cap="none" strike="noStrike">
                <a:solidFill>
                  <a:schemeClr val="dk1"/>
                </a:solidFill>
                <a:latin typeface="Arial"/>
                <a:ea typeface="Arial"/>
                <a:cs typeface="Arial"/>
                <a:sym typeface="Arial"/>
              </a:defRPr>
            </a:lvl6pPr>
            <a:lvl7pPr indent="-12700" lvl="6" marL="2451100" marR="0" rtl="0" algn="l">
              <a:spcBef>
                <a:spcPts val="0"/>
              </a:spcBef>
              <a:buNone/>
              <a:defRPr b="0" i="0" sz="2100" u="none" cap="none" strike="noStrike">
                <a:solidFill>
                  <a:schemeClr val="dk1"/>
                </a:solidFill>
                <a:latin typeface="Arial"/>
                <a:ea typeface="Arial"/>
                <a:cs typeface="Arial"/>
                <a:sym typeface="Arial"/>
              </a:defRPr>
            </a:lvl7pPr>
            <a:lvl8pPr indent="-12700" lvl="7" marL="2857500" marR="0" rtl="0" algn="l">
              <a:spcBef>
                <a:spcPts val="0"/>
              </a:spcBef>
              <a:buNone/>
              <a:defRPr b="0" i="0" sz="2100" u="none" cap="none" strike="noStrike">
                <a:solidFill>
                  <a:schemeClr val="dk1"/>
                </a:solidFill>
                <a:latin typeface="Arial"/>
                <a:ea typeface="Arial"/>
                <a:cs typeface="Arial"/>
                <a:sym typeface="Arial"/>
              </a:defRPr>
            </a:lvl8pPr>
            <a:lvl9pPr indent="0" lvl="8" marL="3263900" marR="0" rtl="0" algn="l">
              <a:spcBef>
                <a:spcPts val="0"/>
              </a:spcBef>
              <a:buNone/>
              <a:defRPr b="0" i="0" sz="2100" u="none" cap="none" strike="noStrike">
                <a:solidFill>
                  <a:schemeClr val="dk1"/>
                </a:solidFill>
                <a:latin typeface="Arial"/>
                <a:ea typeface="Arial"/>
                <a:cs typeface="Arial"/>
                <a:sym typeface="Arial"/>
              </a:defRPr>
            </a:lvl9pPr>
          </a:lstStyle>
          <a:p/>
        </p:txBody>
      </p:sp>
      <p:sp>
        <p:nvSpPr>
          <p:cNvPr id="242" name="Shape 242"/>
          <p:cNvSpPr txBox="1"/>
          <p:nvPr>
            <p:ph idx="12" type="sldNum"/>
          </p:nvPr>
        </p:nvSpPr>
        <p:spPr>
          <a:xfrm>
            <a:off x="8683901" y="4744178"/>
            <a:ext cx="201600" cy="137100"/>
          </a:xfrm>
          <a:prstGeom prst="rect">
            <a:avLst/>
          </a:prstGeom>
          <a:noFill/>
          <a:ln>
            <a:noFill/>
          </a:ln>
        </p:spPr>
        <p:txBody>
          <a:bodyPr anchorCtr="0" anchor="b" bIns="0" lIns="0" rIns="0" tIns="0">
            <a:noAutofit/>
          </a:bodyPr>
          <a:lstStyle/>
          <a:p>
            <a:pPr indent="0" lvl="0" marL="0" marR="0" rtl="0" algn="r">
              <a:spcBef>
                <a:spcPts val="0"/>
              </a:spcBef>
              <a:spcAft>
                <a:spcPts val="0"/>
              </a:spcAft>
              <a:buSzPct val="25000"/>
              <a:buNone/>
            </a:pPr>
            <a:fld id="{00000000-1234-1234-1234-123412341234}" type="slidenum">
              <a:rPr lang="en-US" sz="1300">
                <a:solidFill>
                  <a:srgbClr val="ADAFB2"/>
                </a:solidFill>
                <a:latin typeface="Arial Narrow"/>
                <a:ea typeface="Arial Narrow"/>
                <a:cs typeface="Arial Narrow"/>
                <a:sym typeface="Arial Narrow"/>
              </a:rPr>
              <a:t>‹#›</a:t>
            </a:fld>
          </a:p>
        </p:txBody>
      </p:sp>
      <p:sp>
        <p:nvSpPr>
          <p:cNvPr id="243" name="Shape 243"/>
          <p:cNvSpPr txBox="1"/>
          <p:nvPr>
            <p:ph idx="11" type="ftr"/>
          </p:nvPr>
        </p:nvSpPr>
        <p:spPr>
          <a:xfrm>
            <a:off x="2499990" y="4561418"/>
            <a:ext cx="4587000" cy="334800"/>
          </a:xfrm>
          <a:prstGeom prst="rect">
            <a:avLst/>
          </a:prstGeom>
          <a:noFill/>
          <a:ln>
            <a:noFill/>
          </a:ln>
        </p:spPr>
        <p:txBody>
          <a:bodyPr anchorCtr="0" anchor="b" bIns="68575" lIns="68575" rIns="68575" tIns="68575"/>
          <a:lstStyle>
            <a:lvl1pPr indent="0" lvl="0" marL="0" marR="0" rtl="0" algn="r">
              <a:lnSpc>
                <a:spcPct val="150000"/>
              </a:lnSpc>
              <a:spcBef>
                <a:spcPts val="0"/>
              </a:spcBef>
              <a:spcAft>
                <a:spcPts val="0"/>
              </a:spcAft>
              <a:buNone/>
              <a:defRPr b="0" i="0" sz="1000" u="none" cap="none" strike="noStrike">
                <a:solidFill>
                  <a:srgbClr val="ADAFB2"/>
                </a:solidFill>
                <a:latin typeface="Arial Narrow"/>
                <a:ea typeface="Arial Narrow"/>
                <a:cs typeface="Arial Narrow"/>
                <a:sym typeface="Arial Narrow"/>
              </a:defRPr>
            </a:lvl1pPr>
            <a:lvl2pPr indent="0" lvl="1" marL="406400" marR="0" rtl="0" algn="l">
              <a:spcBef>
                <a:spcPts val="0"/>
              </a:spcBef>
              <a:spcAft>
                <a:spcPts val="0"/>
              </a:spcAft>
              <a:buNone/>
              <a:defRPr b="0" i="0" sz="2100" u="none" cap="none" strike="noStrike">
                <a:solidFill>
                  <a:schemeClr val="dk1"/>
                </a:solidFill>
                <a:latin typeface="Arial"/>
                <a:ea typeface="Arial"/>
                <a:cs typeface="Arial"/>
                <a:sym typeface="Arial"/>
              </a:defRPr>
            </a:lvl2pPr>
            <a:lvl3pPr indent="0" lvl="2" marL="812800" marR="0" rtl="0" algn="l">
              <a:spcBef>
                <a:spcPts val="0"/>
              </a:spcBef>
              <a:spcAft>
                <a:spcPts val="0"/>
              </a:spcAft>
              <a:buNone/>
              <a:defRPr b="0" i="0" sz="2100" u="none" cap="none" strike="noStrike">
                <a:solidFill>
                  <a:schemeClr val="dk1"/>
                </a:solidFill>
                <a:latin typeface="Arial"/>
                <a:ea typeface="Arial"/>
                <a:cs typeface="Arial"/>
                <a:sym typeface="Arial"/>
              </a:defRPr>
            </a:lvl3pPr>
            <a:lvl4pPr indent="0" lvl="3" marL="1219200" marR="0" rtl="0" algn="l">
              <a:spcBef>
                <a:spcPts val="0"/>
              </a:spcBef>
              <a:spcAft>
                <a:spcPts val="0"/>
              </a:spcAft>
              <a:buNone/>
              <a:defRPr b="0" i="0" sz="2100" u="none" cap="none" strike="noStrike">
                <a:solidFill>
                  <a:schemeClr val="dk1"/>
                </a:solidFill>
                <a:latin typeface="Arial"/>
                <a:ea typeface="Arial"/>
                <a:cs typeface="Arial"/>
                <a:sym typeface="Arial"/>
              </a:defRPr>
            </a:lvl4pPr>
            <a:lvl5pPr indent="0" lvl="4" marL="1625600" marR="0" rtl="0" algn="l">
              <a:spcBef>
                <a:spcPts val="0"/>
              </a:spcBef>
              <a:spcAft>
                <a:spcPts val="0"/>
              </a:spcAft>
              <a:buNone/>
              <a:defRPr b="0" i="0" sz="2100" u="none" cap="none" strike="noStrike">
                <a:solidFill>
                  <a:schemeClr val="dk1"/>
                </a:solidFill>
                <a:latin typeface="Arial"/>
                <a:ea typeface="Arial"/>
                <a:cs typeface="Arial"/>
                <a:sym typeface="Arial"/>
              </a:defRPr>
            </a:lvl5pPr>
            <a:lvl6pPr indent="0" lvl="5" marL="2032000" marR="0" rtl="0" algn="l">
              <a:spcBef>
                <a:spcPts val="0"/>
              </a:spcBef>
              <a:buNone/>
              <a:defRPr b="0" i="0" sz="2100" u="none" cap="none" strike="noStrike">
                <a:solidFill>
                  <a:schemeClr val="dk1"/>
                </a:solidFill>
                <a:latin typeface="Arial"/>
                <a:ea typeface="Arial"/>
                <a:cs typeface="Arial"/>
                <a:sym typeface="Arial"/>
              </a:defRPr>
            </a:lvl6pPr>
            <a:lvl7pPr indent="-12700" lvl="6" marL="2451100" marR="0" rtl="0" algn="l">
              <a:spcBef>
                <a:spcPts val="0"/>
              </a:spcBef>
              <a:buNone/>
              <a:defRPr b="0" i="0" sz="2100" u="none" cap="none" strike="noStrike">
                <a:solidFill>
                  <a:schemeClr val="dk1"/>
                </a:solidFill>
                <a:latin typeface="Arial"/>
                <a:ea typeface="Arial"/>
                <a:cs typeface="Arial"/>
                <a:sym typeface="Arial"/>
              </a:defRPr>
            </a:lvl7pPr>
            <a:lvl8pPr indent="-12700" lvl="7" marL="2857500" marR="0" rtl="0" algn="l">
              <a:spcBef>
                <a:spcPts val="0"/>
              </a:spcBef>
              <a:buNone/>
              <a:defRPr b="0" i="0" sz="2100" u="none" cap="none" strike="noStrike">
                <a:solidFill>
                  <a:schemeClr val="dk1"/>
                </a:solidFill>
                <a:latin typeface="Arial"/>
                <a:ea typeface="Arial"/>
                <a:cs typeface="Arial"/>
                <a:sym typeface="Arial"/>
              </a:defRPr>
            </a:lvl8pPr>
            <a:lvl9pPr indent="0" lvl="8" marL="3263900" marR="0" rtl="0" algn="l">
              <a:spcBef>
                <a:spcPts val="0"/>
              </a:spcBef>
              <a:buNone/>
              <a:defRPr b="0" i="0" sz="2100" u="none" cap="none" strike="noStrike">
                <a:solidFill>
                  <a:schemeClr val="dk1"/>
                </a:solidFill>
                <a:latin typeface="Arial"/>
                <a:ea typeface="Arial"/>
                <a:cs typeface="Arial"/>
                <a:sym typeface="Arial"/>
              </a:defRPr>
            </a:lvl9pPr>
          </a:lstStyle>
          <a:p/>
        </p:txBody>
      </p:sp>
      <p:sp>
        <p:nvSpPr>
          <p:cNvPr id="244" name="Shape 244"/>
          <p:cNvSpPr txBox="1"/>
          <p:nvPr>
            <p:ph type="title"/>
          </p:nvPr>
        </p:nvSpPr>
        <p:spPr>
          <a:xfrm>
            <a:off x="719381" y="201217"/>
            <a:ext cx="7704600" cy="688199"/>
          </a:xfrm>
          <a:prstGeom prst="rect">
            <a:avLst/>
          </a:prstGeom>
          <a:noFill/>
          <a:ln>
            <a:noFill/>
          </a:ln>
        </p:spPr>
        <p:txBody>
          <a:bodyPr anchorCtr="0" anchor="t" bIns="68575" lIns="68575" rIns="68575" tIns="68575"/>
          <a:lstStyle>
            <a:lvl1pPr indent="0" lvl="0" marL="0" marR="0" rtl="0" algn="l">
              <a:lnSpc>
                <a:spcPct val="90000"/>
              </a:lnSpc>
              <a:spcBef>
                <a:spcPts val="0"/>
              </a:spcBef>
              <a:spcAft>
                <a:spcPts val="0"/>
              </a:spcAft>
              <a:buNone/>
              <a:defRPr b="0" i="0" sz="2600" u="none" cap="none" strike="noStrike">
                <a:solidFill>
                  <a:srgbClr val="4D148C"/>
                </a:solidFill>
                <a:latin typeface="Arial"/>
                <a:ea typeface="Arial"/>
                <a:cs typeface="Arial"/>
                <a:sym typeface="Arial"/>
              </a:defRPr>
            </a:lvl1pPr>
            <a:lvl2pPr indent="0" lvl="1"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2pPr>
            <a:lvl3pPr indent="0" lvl="2"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3pPr>
            <a:lvl4pPr indent="0" lvl="3"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4pPr>
            <a:lvl5pPr indent="0" lvl="4"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5pPr>
            <a:lvl6pPr indent="0" lvl="5" marL="4064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6pPr>
            <a:lvl7pPr indent="0" lvl="6" marL="8128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7pPr>
            <a:lvl8pPr indent="-12700" lvl="7" marL="12319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8pPr>
            <a:lvl9pPr indent="-12700" lvl="8" marL="16383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wo-Column with Header">
    <p:spTree>
      <p:nvGrpSpPr>
        <p:cNvPr id="245" name="Shape 245"/>
        <p:cNvGrpSpPr/>
        <p:nvPr/>
      </p:nvGrpSpPr>
      <p:grpSpPr>
        <a:xfrm>
          <a:off x="0" y="0"/>
          <a:ext cx="0" cy="0"/>
          <a:chOff x="0" y="0"/>
          <a:chExt cx="0" cy="0"/>
        </a:xfrm>
      </p:grpSpPr>
      <p:sp>
        <p:nvSpPr>
          <p:cNvPr id="246" name="Shape 246"/>
          <p:cNvSpPr txBox="1"/>
          <p:nvPr>
            <p:ph idx="10" type="dt"/>
          </p:nvPr>
        </p:nvSpPr>
        <p:spPr>
          <a:xfrm>
            <a:off x="7096767" y="4559670"/>
            <a:ext cx="1324200" cy="334800"/>
          </a:xfrm>
          <a:prstGeom prst="rect">
            <a:avLst/>
          </a:prstGeom>
          <a:noFill/>
          <a:ln>
            <a:noFill/>
          </a:ln>
        </p:spPr>
        <p:txBody>
          <a:bodyPr anchorCtr="0" anchor="b" bIns="68575" lIns="68575" rIns="68575" tIns="68575"/>
          <a:lstStyle>
            <a:lvl1pPr indent="0" lvl="0" marL="0" marR="0" rtl="0" algn="r">
              <a:lnSpc>
                <a:spcPct val="150000"/>
              </a:lnSpc>
              <a:spcBef>
                <a:spcPts val="0"/>
              </a:spcBef>
              <a:spcAft>
                <a:spcPts val="0"/>
              </a:spcAft>
              <a:buNone/>
              <a:defRPr sz="1000">
                <a:solidFill>
                  <a:srgbClr val="ADAFB2"/>
                </a:solidFill>
                <a:latin typeface="Arial Narrow"/>
                <a:ea typeface="Arial Narrow"/>
                <a:cs typeface="Arial Narrow"/>
                <a:sym typeface="Arial Narrow"/>
              </a:defRPr>
            </a:lvl1pPr>
            <a:lvl2pPr indent="0" lvl="1" marL="406400" marR="0" rtl="0" algn="l">
              <a:spcBef>
                <a:spcPts val="0"/>
              </a:spcBef>
              <a:spcAft>
                <a:spcPts val="0"/>
              </a:spcAft>
              <a:buNone/>
              <a:defRPr b="0" i="0" sz="2100" u="none" cap="none" strike="noStrike">
                <a:solidFill>
                  <a:schemeClr val="dk1"/>
                </a:solidFill>
                <a:latin typeface="Arial"/>
                <a:ea typeface="Arial"/>
                <a:cs typeface="Arial"/>
                <a:sym typeface="Arial"/>
              </a:defRPr>
            </a:lvl2pPr>
            <a:lvl3pPr indent="0" lvl="2" marL="812800" marR="0" rtl="0" algn="l">
              <a:spcBef>
                <a:spcPts val="0"/>
              </a:spcBef>
              <a:spcAft>
                <a:spcPts val="0"/>
              </a:spcAft>
              <a:buNone/>
              <a:defRPr b="0" i="0" sz="2100" u="none" cap="none" strike="noStrike">
                <a:solidFill>
                  <a:schemeClr val="dk1"/>
                </a:solidFill>
                <a:latin typeface="Arial"/>
                <a:ea typeface="Arial"/>
                <a:cs typeface="Arial"/>
                <a:sym typeface="Arial"/>
              </a:defRPr>
            </a:lvl3pPr>
            <a:lvl4pPr indent="0" lvl="3" marL="1219200" marR="0" rtl="0" algn="l">
              <a:spcBef>
                <a:spcPts val="0"/>
              </a:spcBef>
              <a:spcAft>
                <a:spcPts val="0"/>
              </a:spcAft>
              <a:buNone/>
              <a:defRPr b="0" i="0" sz="2100" u="none" cap="none" strike="noStrike">
                <a:solidFill>
                  <a:schemeClr val="dk1"/>
                </a:solidFill>
                <a:latin typeface="Arial"/>
                <a:ea typeface="Arial"/>
                <a:cs typeface="Arial"/>
                <a:sym typeface="Arial"/>
              </a:defRPr>
            </a:lvl4pPr>
            <a:lvl5pPr indent="0" lvl="4" marL="1625600" marR="0" rtl="0" algn="l">
              <a:spcBef>
                <a:spcPts val="0"/>
              </a:spcBef>
              <a:spcAft>
                <a:spcPts val="0"/>
              </a:spcAft>
              <a:buNone/>
              <a:defRPr b="0" i="0" sz="2100" u="none" cap="none" strike="noStrike">
                <a:solidFill>
                  <a:schemeClr val="dk1"/>
                </a:solidFill>
                <a:latin typeface="Arial"/>
                <a:ea typeface="Arial"/>
                <a:cs typeface="Arial"/>
                <a:sym typeface="Arial"/>
              </a:defRPr>
            </a:lvl5pPr>
            <a:lvl6pPr indent="0" lvl="5" marL="2032000" marR="0" rtl="0" algn="l">
              <a:spcBef>
                <a:spcPts val="0"/>
              </a:spcBef>
              <a:buNone/>
              <a:defRPr b="0" i="0" sz="2100" u="none" cap="none" strike="noStrike">
                <a:solidFill>
                  <a:schemeClr val="dk1"/>
                </a:solidFill>
                <a:latin typeface="Arial"/>
                <a:ea typeface="Arial"/>
                <a:cs typeface="Arial"/>
                <a:sym typeface="Arial"/>
              </a:defRPr>
            </a:lvl6pPr>
            <a:lvl7pPr indent="-12700" lvl="6" marL="2451100" marR="0" rtl="0" algn="l">
              <a:spcBef>
                <a:spcPts val="0"/>
              </a:spcBef>
              <a:buNone/>
              <a:defRPr b="0" i="0" sz="2100" u="none" cap="none" strike="noStrike">
                <a:solidFill>
                  <a:schemeClr val="dk1"/>
                </a:solidFill>
                <a:latin typeface="Arial"/>
                <a:ea typeface="Arial"/>
                <a:cs typeface="Arial"/>
                <a:sym typeface="Arial"/>
              </a:defRPr>
            </a:lvl7pPr>
            <a:lvl8pPr indent="-12700" lvl="7" marL="2857500" marR="0" rtl="0" algn="l">
              <a:spcBef>
                <a:spcPts val="0"/>
              </a:spcBef>
              <a:buNone/>
              <a:defRPr b="0" i="0" sz="2100" u="none" cap="none" strike="noStrike">
                <a:solidFill>
                  <a:schemeClr val="dk1"/>
                </a:solidFill>
                <a:latin typeface="Arial"/>
                <a:ea typeface="Arial"/>
                <a:cs typeface="Arial"/>
                <a:sym typeface="Arial"/>
              </a:defRPr>
            </a:lvl8pPr>
            <a:lvl9pPr indent="0" lvl="8" marL="3263900" marR="0" rtl="0" algn="l">
              <a:spcBef>
                <a:spcPts val="0"/>
              </a:spcBef>
              <a:buNone/>
              <a:defRPr b="0" i="0" sz="2100" u="none" cap="none" strike="noStrike">
                <a:solidFill>
                  <a:schemeClr val="dk1"/>
                </a:solidFill>
                <a:latin typeface="Arial"/>
                <a:ea typeface="Arial"/>
                <a:cs typeface="Arial"/>
                <a:sym typeface="Arial"/>
              </a:defRPr>
            </a:lvl9pPr>
          </a:lstStyle>
          <a:p/>
        </p:txBody>
      </p:sp>
      <p:sp>
        <p:nvSpPr>
          <p:cNvPr id="247" name="Shape 247"/>
          <p:cNvSpPr txBox="1"/>
          <p:nvPr>
            <p:ph idx="12" type="sldNum"/>
          </p:nvPr>
        </p:nvSpPr>
        <p:spPr>
          <a:xfrm>
            <a:off x="8683901" y="4744178"/>
            <a:ext cx="201600" cy="137100"/>
          </a:xfrm>
          <a:prstGeom prst="rect">
            <a:avLst/>
          </a:prstGeom>
          <a:noFill/>
          <a:ln>
            <a:noFill/>
          </a:ln>
        </p:spPr>
        <p:txBody>
          <a:bodyPr anchorCtr="0" anchor="b" bIns="0" lIns="0" rIns="0" tIns="0">
            <a:noAutofit/>
          </a:bodyPr>
          <a:lstStyle/>
          <a:p>
            <a:pPr indent="0" lvl="0" marL="0" marR="0" rtl="0" algn="r">
              <a:spcBef>
                <a:spcPts val="0"/>
              </a:spcBef>
              <a:spcAft>
                <a:spcPts val="0"/>
              </a:spcAft>
              <a:buSzPct val="25000"/>
              <a:buNone/>
            </a:pPr>
            <a:fld id="{00000000-1234-1234-1234-123412341234}" type="slidenum">
              <a:rPr lang="en-US" sz="1300">
                <a:solidFill>
                  <a:srgbClr val="ADAFB2"/>
                </a:solidFill>
                <a:latin typeface="Arial Narrow"/>
                <a:ea typeface="Arial Narrow"/>
                <a:cs typeface="Arial Narrow"/>
                <a:sym typeface="Arial Narrow"/>
              </a:rPr>
              <a:t>‹#›</a:t>
            </a:fld>
          </a:p>
        </p:txBody>
      </p:sp>
      <p:sp>
        <p:nvSpPr>
          <p:cNvPr id="248" name="Shape 248"/>
          <p:cNvSpPr txBox="1"/>
          <p:nvPr>
            <p:ph idx="11" type="ftr"/>
          </p:nvPr>
        </p:nvSpPr>
        <p:spPr>
          <a:xfrm>
            <a:off x="2499990" y="4561418"/>
            <a:ext cx="4587000" cy="334800"/>
          </a:xfrm>
          <a:prstGeom prst="rect">
            <a:avLst/>
          </a:prstGeom>
          <a:noFill/>
          <a:ln>
            <a:noFill/>
          </a:ln>
        </p:spPr>
        <p:txBody>
          <a:bodyPr anchorCtr="0" anchor="b" bIns="68575" lIns="68575" rIns="68575" tIns="68575"/>
          <a:lstStyle>
            <a:lvl1pPr indent="0" lvl="0" marL="0" marR="0" rtl="0" algn="r">
              <a:lnSpc>
                <a:spcPct val="150000"/>
              </a:lnSpc>
              <a:spcBef>
                <a:spcPts val="0"/>
              </a:spcBef>
              <a:spcAft>
                <a:spcPts val="0"/>
              </a:spcAft>
              <a:buNone/>
              <a:defRPr b="0" i="0" sz="1000" u="none" cap="none" strike="noStrike">
                <a:solidFill>
                  <a:srgbClr val="ADAFB2"/>
                </a:solidFill>
                <a:latin typeface="Arial Narrow"/>
                <a:ea typeface="Arial Narrow"/>
                <a:cs typeface="Arial Narrow"/>
                <a:sym typeface="Arial Narrow"/>
              </a:defRPr>
            </a:lvl1pPr>
            <a:lvl2pPr indent="0" lvl="1" marL="406400" marR="0" rtl="0" algn="l">
              <a:spcBef>
                <a:spcPts val="0"/>
              </a:spcBef>
              <a:spcAft>
                <a:spcPts val="0"/>
              </a:spcAft>
              <a:buNone/>
              <a:defRPr b="0" i="0" sz="2100" u="none" cap="none" strike="noStrike">
                <a:solidFill>
                  <a:schemeClr val="dk1"/>
                </a:solidFill>
                <a:latin typeface="Arial"/>
                <a:ea typeface="Arial"/>
                <a:cs typeface="Arial"/>
                <a:sym typeface="Arial"/>
              </a:defRPr>
            </a:lvl2pPr>
            <a:lvl3pPr indent="0" lvl="2" marL="812800" marR="0" rtl="0" algn="l">
              <a:spcBef>
                <a:spcPts val="0"/>
              </a:spcBef>
              <a:spcAft>
                <a:spcPts val="0"/>
              </a:spcAft>
              <a:buNone/>
              <a:defRPr b="0" i="0" sz="2100" u="none" cap="none" strike="noStrike">
                <a:solidFill>
                  <a:schemeClr val="dk1"/>
                </a:solidFill>
                <a:latin typeface="Arial"/>
                <a:ea typeface="Arial"/>
                <a:cs typeface="Arial"/>
                <a:sym typeface="Arial"/>
              </a:defRPr>
            </a:lvl3pPr>
            <a:lvl4pPr indent="0" lvl="3" marL="1219200" marR="0" rtl="0" algn="l">
              <a:spcBef>
                <a:spcPts val="0"/>
              </a:spcBef>
              <a:spcAft>
                <a:spcPts val="0"/>
              </a:spcAft>
              <a:buNone/>
              <a:defRPr b="0" i="0" sz="2100" u="none" cap="none" strike="noStrike">
                <a:solidFill>
                  <a:schemeClr val="dk1"/>
                </a:solidFill>
                <a:latin typeface="Arial"/>
                <a:ea typeface="Arial"/>
                <a:cs typeface="Arial"/>
                <a:sym typeface="Arial"/>
              </a:defRPr>
            </a:lvl4pPr>
            <a:lvl5pPr indent="0" lvl="4" marL="1625600" marR="0" rtl="0" algn="l">
              <a:spcBef>
                <a:spcPts val="0"/>
              </a:spcBef>
              <a:spcAft>
                <a:spcPts val="0"/>
              </a:spcAft>
              <a:buNone/>
              <a:defRPr b="0" i="0" sz="2100" u="none" cap="none" strike="noStrike">
                <a:solidFill>
                  <a:schemeClr val="dk1"/>
                </a:solidFill>
                <a:latin typeface="Arial"/>
                <a:ea typeface="Arial"/>
                <a:cs typeface="Arial"/>
                <a:sym typeface="Arial"/>
              </a:defRPr>
            </a:lvl5pPr>
            <a:lvl6pPr indent="0" lvl="5" marL="2032000" marR="0" rtl="0" algn="l">
              <a:spcBef>
                <a:spcPts val="0"/>
              </a:spcBef>
              <a:buNone/>
              <a:defRPr b="0" i="0" sz="2100" u="none" cap="none" strike="noStrike">
                <a:solidFill>
                  <a:schemeClr val="dk1"/>
                </a:solidFill>
                <a:latin typeface="Arial"/>
                <a:ea typeface="Arial"/>
                <a:cs typeface="Arial"/>
                <a:sym typeface="Arial"/>
              </a:defRPr>
            </a:lvl6pPr>
            <a:lvl7pPr indent="-12700" lvl="6" marL="2451100" marR="0" rtl="0" algn="l">
              <a:spcBef>
                <a:spcPts val="0"/>
              </a:spcBef>
              <a:buNone/>
              <a:defRPr b="0" i="0" sz="2100" u="none" cap="none" strike="noStrike">
                <a:solidFill>
                  <a:schemeClr val="dk1"/>
                </a:solidFill>
                <a:latin typeface="Arial"/>
                <a:ea typeface="Arial"/>
                <a:cs typeface="Arial"/>
                <a:sym typeface="Arial"/>
              </a:defRPr>
            </a:lvl7pPr>
            <a:lvl8pPr indent="-12700" lvl="7" marL="2857500" marR="0" rtl="0" algn="l">
              <a:spcBef>
                <a:spcPts val="0"/>
              </a:spcBef>
              <a:buNone/>
              <a:defRPr b="0" i="0" sz="2100" u="none" cap="none" strike="noStrike">
                <a:solidFill>
                  <a:schemeClr val="dk1"/>
                </a:solidFill>
                <a:latin typeface="Arial"/>
                <a:ea typeface="Arial"/>
                <a:cs typeface="Arial"/>
                <a:sym typeface="Arial"/>
              </a:defRPr>
            </a:lvl8pPr>
            <a:lvl9pPr indent="0" lvl="8" marL="3263900" marR="0" rtl="0" algn="l">
              <a:spcBef>
                <a:spcPts val="0"/>
              </a:spcBef>
              <a:buNone/>
              <a:defRPr b="0" i="0" sz="2100" u="none" cap="none" strike="noStrike">
                <a:solidFill>
                  <a:schemeClr val="dk1"/>
                </a:solidFill>
                <a:latin typeface="Arial"/>
                <a:ea typeface="Arial"/>
                <a:cs typeface="Arial"/>
                <a:sym typeface="Arial"/>
              </a:defRPr>
            </a:lvl9pPr>
          </a:lstStyle>
          <a:p/>
        </p:txBody>
      </p:sp>
      <p:sp>
        <p:nvSpPr>
          <p:cNvPr id="249" name="Shape 249"/>
          <p:cNvSpPr txBox="1"/>
          <p:nvPr>
            <p:ph idx="1" type="body"/>
          </p:nvPr>
        </p:nvSpPr>
        <p:spPr>
          <a:xfrm>
            <a:off x="719381" y="890425"/>
            <a:ext cx="3697800" cy="265500"/>
          </a:xfrm>
          <a:prstGeom prst="rect">
            <a:avLst/>
          </a:prstGeom>
          <a:noFill/>
          <a:ln>
            <a:noFill/>
          </a:ln>
        </p:spPr>
        <p:txBody>
          <a:bodyPr anchorCtr="0" anchor="t" bIns="68575" lIns="68575" rIns="68575" tIns="68575"/>
          <a:lstStyle>
            <a:lvl1pPr indent="0" lvl="0" marL="0" marR="0" rtl="0" algn="l">
              <a:spcBef>
                <a:spcPts val="1100"/>
              </a:spcBef>
              <a:spcAft>
                <a:spcPts val="0"/>
              </a:spcAft>
              <a:buNone/>
              <a:defRPr b="0" i="0" sz="2000" u="none" cap="none" strike="noStrike">
                <a:solidFill>
                  <a:srgbClr val="4D148C"/>
                </a:solidFill>
                <a:latin typeface="Arial Narrow"/>
                <a:ea typeface="Arial Narrow"/>
                <a:cs typeface="Arial Narrow"/>
                <a:sym typeface="Arial Narrow"/>
              </a:defRPr>
            </a:lvl1pPr>
            <a:lvl2pPr indent="-101600" lvl="1" marL="190500" marR="0" rtl="0" algn="l">
              <a:spcBef>
                <a:spcPts val="500"/>
              </a:spcBef>
              <a:spcAft>
                <a:spcPts val="0"/>
              </a:spcAft>
              <a:buClr>
                <a:schemeClr val="dk1"/>
              </a:buClr>
              <a:buSzPct val="88235"/>
              <a:buFont typeface="Arial"/>
              <a:buChar char="•"/>
              <a:defRPr b="0" i="0" sz="1700" u="none" cap="none" strike="noStrike">
                <a:solidFill>
                  <a:schemeClr val="dk1"/>
                </a:solidFill>
                <a:latin typeface="Arial Narrow"/>
                <a:ea typeface="Arial Narrow"/>
                <a:cs typeface="Arial Narrow"/>
                <a:sym typeface="Arial Narrow"/>
              </a:defRPr>
            </a:lvl2pPr>
            <a:lvl3pPr indent="-114300" lvl="2" marL="393700" marR="0" rtl="0" algn="l">
              <a:spcBef>
                <a:spcPts val="500"/>
              </a:spcBef>
              <a:spcAft>
                <a:spcPts val="0"/>
              </a:spcAft>
              <a:buClr>
                <a:schemeClr val="dk1"/>
              </a:buClr>
              <a:buSzPct val="92857"/>
              <a:buFont typeface="Merriweather Sans"/>
              <a:buChar char="–"/>
              <a:defRPr b="0" i="0" sz="1400" u="none" cap="none" strike="noStrike">
                <a:solidFill>
                  <a:schemeClr val="dk1"/>
                </a:solidFill>
                <a:latin typeface="Arial Narrow"/>
                <a:ea typeface="Arial Narrow"/>
                <a:cs typeface="Arial Narrow"/>
                <a:sym typeface="Arial Narrow"/>
              </a:defRPr>
            </a:lvl3pPr>
            <a:lvl4pPr indent="-139700" lvl="3" marL="584200" marR="0" rtl="0" algn="l">
              <a:spcBef>
                <a:spcPts val="500"/>
              </a:spcBef>
              <a:spcAft>
                <a:spcPts val="0"/>
              </a:spcAft>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4pPr>
            <a:lvl5pPr indent="-127000" lvl="4" marL="762000" marR="0" rtl="0" algn="l">
              <a:spcBef>
                <a:spcPts val="500"/>
              </a:spcBef>
              <a:spcAft>
                <a:spcPts val="0"/>
              </a:spcAft>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5pPr>
            <a:lvl6pPr indent="-139700" lvl="5" marL="1003300" marR="0" rtl="0" algn="l">
              <a:spcBef>
                <a:spcPts val="300"/>
              </a:spcBef>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6pPr>
            <a:lvl7pPr indent="-101600" lvl="6" marL="26543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7pPr>
            <a:lvl8pPr indent="-88900" lvl="7" marL="30607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8pPr>
            <a:lvl9pPr indent="-88900" lvl="8" marL="34671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9pPr>
          </a:lstStyle>
          <a:p/>
        </p:txBody>
      </p:sp>
      <p:sp>
        <p:nvSpPr>
          <p:cNvPr id="250" name="Shape 250"/>
          <p:cNvSpPr txBox="1"/>
          <p:nvPr>
            <p:ph idx="2" type="body"/>
          </p:nvPr>
        </p:nvSpPr>
        <p:spPr>
          <a:xfrm>
            <a:off x="4724600" y="889593"/>
            <a:ext cx="3697800" cy="265500"/>
          </a:xfrm>
          <a:prstGeom prst="rect">
            <a:avLst/>
          </a:prstGeom>
          <a:noFill/>
          <a:ln>
            <a:noFill/>
          </a:ln>
        </p:spPr>
        <p:txBody>
          <a:bodyPr anchorCtr="0" anchor="t" bIns="68575" lIns="68575" rIns="68575" tIns="68575"/>
          <a:lstStyle>
            <a:lvl1pPr indent="0" lvl="0" marL="0" marR="0" rtl="0" algn="l">
              <a:spcBef>
                <a:spcPts val="1100"/>
              </a:spcBef>
              <a:spcAft>
                <a:spcPts val="0"/>
              </a:spcAft>
              <a:buNone/>
              <a:defRPr b="0" i="0" sz="2000" u="none" cap="none" strike="noStrike">
                <a:solidFill>
                  <a:srgbClr val="4D148C"/>
                </a:solidFill>
                <a:latin typeface="Arial Narrow"/>
                <a:ea typeface="Arial Narrow"/>
                <a:cs typeface="Arial Narrow"/>
                <a:sym typeface="Arial Narrow"/>
              </a:defRPr>
            </a:lvl1pPr>
            <a:lvl2pPr indent="-101600" lvl="1" marL="190500" marR="0" rtl="0" algn="l">
              <a:spcBef>
                <a:spcPts val="500"/>
              </a:spcBef>
              <a:spcAft>
                <a:spcPts val="0"/>
              </a:spcAft>
              <a:buClr>
                <a:schemeClr val="dk1"/>
              </a:buClr>
              <a:buSzPct val="88235"/>
              <a:buFont typeface="Arial"/>
              <a:buChar char="•"/>
              <a:defRPr b="0" i="0" sz="1700" u="none" cap="none" strike="noStrike">
                <a:solidFill>
                  <a:schemeClr val="dk1"/>
                </a:solidFill>
                <a:latin typeface="Arial Narrow"/>
                <a:ea typeface="Arial Narrow"/>
                <a:cs typeface="Arial Narrow"/>
                <a:sym typeface="Arial Narrow"/>
              </a:defRPr>
            </a:lvl2pPr>
            <a:lvl3pPr indent="-114300" lvl="2" marL="393700" marR="0" rtl="0" algn="l">
              <a:spcBef>
                <a:spcPts val="500"/>
              </a:spcBef>
              <a:spcAft>
                <a:spcPts val="0"/>
              </a:spcAft>
              <a:buClr>
                <a:schemeClr val="dk1"/>
              </a:buClr>
              <a:buSzPct val="92857"/>
              <a:buFont typeface="Merriweather Sans"/>
              <a:buChar char="–"/>
              <a:defRPr b="0" i="0" sz="1400" u="none" cap="none" strike="noStrike">
                <a:solidFill>
                  <a:schemeClr val="dk1"/>
                </a:solidFill>
                <a:latin typeface="Arial Narrow"/>
                <a:ea typeface="Arial Narrow"/>
                <a:cs typeface="Arial Narrow"/>
                <a:sym typeface="Arial Narrow"/>
              </a:defRPr>
            </a:lvl3pPr>
            <a:lvl4pPr indent="-139700" lvl="3" marL="584200" marR="0" rtl="0" algn="l">
              <a:spcBef>
                <a:spcPts val="500"/>
              </a:spcBef>
              <a:spcAft>
                <a:spcPts val="0"/>
              </a:spcAft>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4pPr>
            <a:lvl5pPr indent="-127000" lvl="4" marL="762000" marR="0" rtl="0" algn="l">
              <a:spcBef>
                <a:spcPts val="500"/>
              </a:spcBef>
              <a:spcAft>
                <a:spcPts val="0"/>
              </a:spcAft>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5pPr>
            <a:lvl6pPr indent="-139700" lvl="5" marL="1003300" marR="0" rtl="0" algn="l">
              <a:spcBef>
                <a:spcPts val="300"/>
              </a:spcBef>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6pPr>
            <a:lvl7pPr indent="-101600" lvl="6" marL="26543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7pPr>
            <a:lvl8pPr indent="-88900" lvl="7" marL="30607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8pPr>
            <a:lvl9pPr indent="-88900" lvl="8" marL="34671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9pPr>
          </a:lstStyle>
          <a:p/>
        </p:txBody>
      </p:sp>
      <p:sp>
        <p:nvSpPr>
          <p:cNvPr id="251" name="Shape 251"/>
          <p:cNvSpPr txBox="1"/>
          <p:nvPr>
            <p:ph type="title"/>
          </p:nvPr>
        </p:nvSpPr>
        <p:spPr>
          <a:xfrm>
            <a:off x="719381" y="201217"/>
            <a:ext cx="7704600" cy="688199"/>
          </a:xfrm>
          <a:prstGeom prst="rect">
            <a:avLst/>
          </a:prstGeom>
          <a:noFill/>
          <a:ln>
            <a:noFill/>
          </a:ln>
        </p:spPr>
        <p:txBody>
          <a:bodyPr anchorCtr="0" anchor="t" bIns="68575" lIns="68575" rIns="68575" tIns="68575"/>
          <a:lstStyle>
            <a:lvl1pPr indent="0" lvl="0" marL="0" marR="0" rtl="0" algn="l">
              <a:lnSpc>
                <a:spcPct val="90000"/>
              </a:lnSpc>
              <a:spcBef>
                <a:spcPts val="0"/>
              </a:spcBef>
              <a:spcAft>
                <a:spcPts val="0"/>
              </a:spcAft>
              <a:buNone/>
              <a:defRPr b="0" i="0" sz="2600" u="none" cap="none" strike="noStrike">
                <a:solidFill>
                  <a:srgbClr val="4D148C"/>
                </a:solidFill>
                <a:latin typeface="Arial"/>
                <a:ea typeface="Arial"/>
                <a:cs typeface="Arial"/>
                <a:sym typeface="Arial"/>
              </a:defRPr>
            </a:lvl1pPr>
            <a:lvl2pPr indent="0" lvl="1"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2pPr>
            <a:lvl3pPr indent="0" lvl="2"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3pPr>
            <a:lvl4pPr indent="0" lvl="3"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4pPr>
            <a:lvl5pPr indent="0" lvl="4"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5pPr>
            <a:lvl6pPr indent="0" lvl="5" marL="4064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6pPr>
            <a:lvl7pPr indent="0" lvl="6" marL="8128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7pPr>
            <a:lvl8pPr indent="-12700" lvl="7" marL="12319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8pPr>
            <a:lvl9pPr indent="-12700" lvl="8" marL="16383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9pPr>
          </a:lstStyle>
          <a:p/>
        </p:txBody>
      </p:sp>
      <p:sp>
        <p:nvSpPr>
          <p:cNvPr id="252" name="Shape 252"/>
          <p:cNvSpPr txBox="1"/>
          <p:nvPr>
            <p:ph idx="3" type="body"/>
          </p:nvPr>
        </p:nvSpPr>
        <p:spPr>
          <a:xfrm>
            <a:off x="4723768" y="1155273"/>
            <a:ext cx="3697799" cy="2913000"/>
          </a:xfrm>
          <a:prstGeom prst="rect">
            <a:avLst/>
          </a:prstGeom>
          <a:noFill/>
          <a:ln>
            <a:noFill/>
          </a:ln>
        </p:spPr>
        <p:txBody>
          <a:bodyPr anchorCtr="0" anchor="t" bIns="68575" lIns="68575" rIns="68575" tIns="68575"/>
          <a:lstStyle>
            <a:lvl1pPr indent="0" lvl="0" marL="0" marR="0" rtl="0" algn="l">
              <a:spcBef>
                <a:spcPts val="1100"/>
              </a:spcBef>
              <a:spcAft>
                <a:spcPts val="0"/>
              </a:spcAft>
              <a:buNone/>
              <a:defRPr b="1" i="0" sz="1700" u="none" cap="none" strike="noStrike">
                <a:solidFill>
                  <a:schemeClr val="dk1"/>
                </a:solidFill>
                <a:latin typeface="Arial Narrow"/>
                <a:ea typeface="Arial Narrow"/>
                <a:cs typeface="Arial Narrow"/>
                <a:sym typeface="Arial Narrow"/>
              </a:defRPr>
            </a:lvl1pPr>
            <a:lvl2pPr indent="-101600" lvl="1" marL="190500" marR="0" rtl="0" algn="l">
              <a:spcBef>
                <a:spcPts val="500"/>
              </a:spcBef>
              <a:spcAft>
                <a:spcPts val="0"/>
              </a:spcAft>
              <a:buClr>
                <a:schemeClr val="dk1"/>
              </a:buClr>
              <a:buSzPct val="88235"/>
              <a:buFont typeface="Arial"/>
              <a:buChar char="•"/>
              <a:defRPr b="0" i="0" sz="1700" u="none" cap="none" strike="noStrike">
                <a:solidFill>
                  <a:schemeClr val="dk1"/>
                </a:solidFill>
                <a:latin typeface="Arial Narrow"/>
                <a:ea typeface="Arial Narrow"/>
                <a:cs typeface="Arial Narrow"/>
                <a:sym typeface="Arial Narrow"/>
              </a:defRPr>
            </a:lvl2pPr>
            <a:lvl3pPr indent="-114300" lvl="2" marL="393700" marR="0" rtl="0" algn="l">
              <a:spcBef>
                <a:spcPts val="500"/>
              </a:spcBef>
              <a:spcAft>
                <a:spcPts val="0"/>
              </a:spcAft>
              <a:buClr>
                <a:schemeClr val="dk1"/>
              </a:buClr>
              <a:buSzPct val="92857"/>
              <a:buFont typeface="Merriweather Sans"/>
              <a:buChar char="–"/>
              <a:defRPr b="0" i="0" sz="1400" u="none" cap="none" strike="noStrike">
                <a:solidFill>
                  <a:schemeClr val="dk1"/>
                </a:solidFill>
                <a:latin typeface="Arial Narrow"/>
                <a:ea typeface="Arial Narrow"/>
                <a:cs typeface="Arial Narrow"/>
                <a:sym typeface="Arial Narrow"/>
              </a:defRPr>
            </a:lvl3pPr>
            <a:lvl4pPr indent="-139700" lvl="3" marL="584200" marR="0" rtl="0" algn="l">
              <a:spcBef>
                <a:spcPts val="500"/>
              </a:spcBef>
              <a:spcAft>
                <a:spcPts val="0"/>
              </a:spcAft>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4pPr>
            <a:lvl5pPr indent="-127000" lvl="4" marL="762000" marR="0" rtl="0" algn="l">
              <a:spcBef>
                <a:spcPts val="500"/>
              </a:spcBef>
              <a:spcAft>
                <a:spcPts val="0"/>
              </a:spcAft>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5pPr>
            <a:lvl6pPr indent="-139700" lvl="5" marL="1003300" marR="0" rtl="0" algn="l">
              <a:spcBef>
                <a:spcPts val="300"/>
              </a:spcBef>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6pPr>
            <a:lvl7pPr indent="-101600" lvl="6" marL="26543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7pPr>
            <a:lvl8pPr indent="-88900" lvl="7" marL="30607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8pPr>
            <a:lvl9pPr indent="-88900" lvl="8" marL="34671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9pPr>
          </a:lstStyle>
          <a:p/>
        </p:txBody>
      </p:sp>
      <p:sp>
        <p:nvSpPr>
          <p:cNvPr id="253" name="Shape 253"/>
          <p:cNvSpPr txBox="1"/>
          <p:nvPr>
            <p:ph idx="4" type="body"/>
          </p:nvPr>
        </p:nvSpPr>
        <p:spPr>
          <a:xfrm>
            <a:off x="720090" y="1155273"/>
            <a:ext cx="3697800" cy="2913000"/>
          </a:xfrm>
          <a:prstGeom prst="rect">
            <a:avLst/>
          </a:prstGeom>
          <a:noFill/>
          <a:ln>
            <a:noFill/>
          </a:ln>
        </p:spPr>
        <p:txBody>
          <a:bodyPr anchorCtr="0" anchor="t" bIns="68575" lIns="68575" rIns="68575" tIns="68575"/>
          <a:lstStyle>
            <a:lvl1pPr indent="0" lvl="0" marL="0" marR="0" rtl="0" algn="l">
              <a:spcBef>
                <a:spcPts val="1100"/>
              </a:spcBef>
              <a:spcAft>
                <a:spcPts val="0"/>
              </a:spcAft>
              <a:buNone/>
              <a:defRPr b="1" i="0" sz="1700" u="none" cap="none" strike="noStrike">
                <a:solidFill>
                  <a:schemeClr val="dk1"/>
                </a:solidFill>
                <a:latin typeface="Arial Narrow"/>
                <a:ea typeface="Arial Narrow"/>
                <a:cs typeface="Arial Narrow"/>
                <a:sym typeface="Arial Narrow"/>
              </a:defRPr>
            </a:lvl1pPr>
            <a:lvl2pPr indent="-101600" lvl="1" marL="190500" marR="0" rtl="0" algn="l">
              <a:spcBef>
                <a:spcPts val="500"/>
              </a:spcBef>
              <a:spcAft>
                <a:spcPts val="0"/>
              </a:spcAft>
              <a:buClr>
                <a:schemeClr val="dk1"/>
              </a:buClr>
              <a:buSzPct val="88235"/>
              <a:buFont typeface="Arial"/>
              <a:buChar char="•"/>
              <a:defRPr b="0" i="0" sz="1700" u="none" cap="none" strike="noStrike">
                <a:solidFill>
                  <a:schemeClr val="dk1"/>
                </a:solidFill>
                <a:latin typeface="Arial Narrow"/>
                <a:ea typeface="Arial Narrow"/>
                <a:cs typeface="Arial Narrow"/>
                <a:sym typeface="Arial Narrow"/>
              </a:defRPr>
            </a:lvl2pPr>
            <a:lvl3pPr indent="-114300" lvl="2" marL="393700" marR="0" rtl="0" algn="l">
              <a:spcBef>
                <a:spcPts val="500"/>
              </a:spcBef>
              <a:spcAft>
                <a:spcPts val="0"/>
              </a:spcAft>
              <a:buClr>
                <a:schemeClr val="dk1"/>
              </a:buClr>
              <a:buSzPct val="92857"/>
              <a:buFont typeface="Merriweather Sans"/>
              <a:buChar char="–"/>
              <a:defRPr b="0" i="0" sz="1400" u="none" cap="none" strike="noStrike">
                <a:solidFill>
                  <a:schemeClr val="dk1"/>
                </a:solidFill>
                <a:latin typeface="Arial Narrow"/>
                <a:ea typeface="Arial Narrow"/>
                <a:cs typeface="Arial Narrow"/>
                <a:sym typeface="Arial Narrow"/>
              </a:defRPr>
            </a:lvl3pPr>
            <a:lvl4pPr indent="-139700" lvl="3" marL="584200" marR="0" rtl="0" algn="l">
              <a:spcBef>
                <a:spcPts val="500"/>
              </a:spcBef>
              <a:spcAft>
                <a:spcPts val="0"/>
              </a:spcAft>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4pPr>
            <a:lvl5pPr indent="-127000" lvl="4" marL="762000" marR="0" rtl="0" algn="l">
              <a:spcBef>
                <a:spcPts val="500"/>
              </a:spcBef>
              <a:spcAft>
                <a:spcPts val="0"/>
              </a:spcAft>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5pPr>
            <a:lvl6pPr indent="-139700" lvl="5" marL="1003300" marR="0" rtl="0" algn="l">
              <a:spcBef>
                <a:spcPts val="300"/>
              </a:spcBef>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6pPr>
            <a:lvl7pPr indent="-101600" lvl="6" marL="26543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7pPr>
            <a:lvl8pPr indent="-88900" lvl="7" marL="30607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8pPr>
            <a:lvl9pPr indent="-88900" lvl="8" marL="34671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 Layout">
    <p:spTree>
      <p:nvGrpSpPr>
        <p:cNvPr id="254" name="Shape 254"/>
        <p:cNvGrpSpPr/>
        <p:nvPr/>
      </p:nvGrpSpPr>
      <p:grpSpPr>
        <a:xfrm>
          <a:off x="0" y="0"/>
          <a:ext cx="0" cy="0"/>
          <a:chOff x="0" y="0"/>
          <a:chExt cx="0" cy="0"/>
        </a:xfrm>
      </p:grpSpPr>
      <p:sp>
        <p:nvSpPr>
          <p:cNvPr id="255" name="Shape 255"/>
          <p:cNvSpPr/>
          <p:nvPr/>
        </p:nvSpPr>
        <p:spPr>
          <a:xfrm>
            <a:off x="152400" y="4400550"/>
            <a:ext cx="2133600" cy="628500"/>
          </a:xfrm>
          <a:prstGeom prst="rect">
            <a:avLst/>
          </a:prstGeom>
          <a:solidFill>
            <a:schemeClr val="lt1"/>
          </a:solidFill>
          <a:ln>
            <a:noFill/>
          </a:ln>
        </p:spPr>
        <p:txBody>
          <a:bodyPr anchorCtr="0" anchor="ctr" bIns="40850" lIns="81700" rIns="81700" tIns="40850">
            <a:noAutofit/>
          </a:bodyPr>
          <a:lstStyle/>
          <a:p>
            <a:pPr indent="0" lvl="0" marL="0" marR="0" rtl="0" algn="ctr">
              <a:spcBef>
                <a:spcPts val="0"/>
              </a:spcBef>
              <a:spcAft>
                <a:spcPts val="0"/>
              </a:spcAft>
              <a:buNone/>
            </a:pPr>
            <a:r>
              <a:t/>
            </a:r>
            <a:endParaRPr sz="2100">
              <a:solidFill>
                <a:schemeClr val="lt1"/>
              </a:solidFill>
              <a:latin typeface="Arial"/>
              <a:ea typeface="Arial"/>
              <a:cs typeface="Arial"/>
              <a:sym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ivider White">
    <p:spTree>
      <p:nvGrpSpPr>
        <p:cNvPr id="256" name="Shape 256"/>
        <p:cNvGrpSpPr/>
        <p:nvPr/>
      </p:nvGrpSpPr>
      <p:grpSpPr>
        <a:xfrm>
          <a:off x="0" y="0"/>
          <a:ext cx="0" cy="0"/>
          <a:chOff x="0" y="0"/>
          <a:chExt cx="0" cy="0"/>
        </a:xfrm>
      </p:grpSpPr>
      <p:sp>
        <p:nvSpPr>
          <p:cNvPr id="257" name="Shape 257"/>
          <p:cNvSpPr txBox="1"/>
          <p:nvPr>
            <p:ph type="title"/>
          </p:nvPr>
        </p:nvSpPr>
        <p:spPr>
          <a:xfrm>
            <a:off x="719381" y="201217"/>
            <a:ext cx="7704600" cy="688199"/>
          </a:xfrm>
          <a:prstGeom prst="rect">
            <a:avLst/>
          </a:prstGeom>
          <a:noFill/>
          <a:ln>
            <a:noFill/>
          </a:ln>
        </p:spPr>
        <p:txBody>
          <a:bodyPr anchorCtr="0" anchor="t" bIns="68575" lIns="68575" rIns="68575" tIns="68575"/>
          <a:lstStyle>
            <a:lvl1pPr indent="0" lvl="0" marL="0" marR="0" rtl="0" algn="l">
              <a:lnSpc>
                <a:spcPct val="90000"/>
              </a:lnSpc>
              <a:spcBef>
                <a:spcPts val="0"/>
              </a:spcBef>
              <a:spcAft>
                <a:spcPts val="0"/>
              </a:spcAft>
              <a:buNone/>
              <a:defRPr b="0" i="0" sz="2600" u="none" cap="none" strike="noStrike">
                <a:solidFill>
                  <a:srgbClr val="4D148C"/>
                </a:solidFill>
                <a:latin typeface="Arial"/>
                <a:ea typeface="Arial"/>
                <a:cs typeface="Arial"/>
                <a:sym typeface="Arial"/>
              </a:defRPr>
            </a:lvl1pPr>
            <a:lvl2pPr indent="0" lvl="1"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2pPr>
            <a:lvl3pPr indent="0" lvl="2"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3pPr>
            <a:lvl4pPr indent="0" lvl="3"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4pPr>
            <a:lvl5pPr indent="0" lvl="4"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5pPr>
            <a:lvl6pPr indent="0" lvl="5" marL="4064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6pPr>
            <a:lvl7pPr indent="0" lvl="6" marL="8128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7pPr>
            <a:lvl8pPr indent="-12700" lvl="7" marL="12319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8pPr>
            <a:lvl9pPr indent="-12700" lvl="8" marL="16383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ivider FX Purple">
    <p:bg>
      <p:bgPr>
        <a:solidFill>
          <a:srgbClr val="4D148C"/>
        </a:solidFill>
      </p:bgPr>
    </p:bg>
    <p:spTree>
      <p:nvGrpSpPr>
        <p:cNvPr id="258" name="Shape 258"/>
        <p:cNvGrpSpPr/>
        <p:nvPr/>
      </p:nvGrpSpPr>
      <p:grpSpPr>
        <a:xfrm>
          <a:off x="0" y="0"/>
          <a:ext cx="0" cy="0"/>
          <a:chOff x="0" y="0"/>
          <a:chExt cx="0" cy="0"/>
        </a:xfrm>
      </p:grpSpPr>
      <p:sp>
        <p:nvSpPr>
          <p:cNvPr id="259" name="Shape 259"/>
          <p:cNvSpPr txBox="1"/>
          <p:nvPr>
            <p:ph type="title"/>
          </p:nvPr>
        </p:nvSpPr>
        <p:spPr>
          <a:xfrm>
            <a:off x="719381" y="201217"/>
            <a:ext cx="7704600" cy="688199"/>
          </a:xfrm>
          <a:prstGeom prst="rect">
            <a:avLst/>
          </a:prstGeom>
          <a:noFill/>
          <a:ln>
            <a:noFill/>
          </a:ln>
        </p:spPr>
        <p:txBody>
          <a:bodyPr anchorCtr="0" anchor="t" bIns="68575" lIns="68575" rIns="68575" tIns="68575"/>
          <a:lstStyle>
            <a:lvl1pPr indent="0" lvl="0" marL="0" marR="0" rtl="0" algn="l">
              <a:lnSpc>
                <a:spcPct val="90000"/>
              </a:lnSpc>
              <a:spcBef>
                <a:spcPts val="0"/>
              </a:spcBef>
              <a:spcAft>
                <a:spcPts val="0"/>
              </a:spcAft>
              <a:buNone/>
              <a:defRPr b="0" i="0" sz="26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2pPr>
            <a:lvl3pPr indent="0" lvl="2"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3pPr>
            <a:lvl4pPr indent="0" lvl="3"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4pPr>
            <a:lvl5pPr indent="0" lvl="4"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5pPr>
            <a:lvl6pPr indent="0" lvl="5" marL="4064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6pPr>
            <a:lvl7pPr indent="0" lvl="6" marL="8128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7pPr>
            <a:lvl8pPr indent="-12700" lvl="7" marL="12319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8pPr>
            <a:lvl9pPr indent="-12700" lvl="8" marL="16383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9pPr>
          </a:lstStyle>
          <a:p/>
        </p:txBody>
      </p:sp>
      <p:grpSp>
        <p:nvGrpSpPr>
          <p:cNvPr id="260" name="Shape 260"/>
          <p:cNvGrpSpPr/>
          <p:nvPr/>
        </p:nvGrpSpPr>
        <p:grpSpPr>
          <a:xfrm>
            <a:off x="181248" y="4609873"/>
            <a:ext cx="1056269" cy="287017"/>
            <a:chOff x="4141787" y="2994025"/>
            <a:chExt cx="1547875" cy="420600"/>
          </a:xfrm>
        </p:grpSpPr>
        <p:sp>
          <p:nvSpPr>
            <p:cNvPr id="261" name="Shape 261"/>
            <p:cNvSpPr/>
            <p:nvPr/>
          </p:nvSpPr>
          <p:spPr>
            <a:xfrm>
              <a:off x="5592762" y="3303587"/>
              <a:ext cx="96900" cy="96900"/>
            </a:xfrm>
            <a:custGeom>
              <a:pathLst>
                <a:path extrusionOk="0" h="120000" w="120000">
                  <a:moveTo>
                    <a:pt x="108260" y="60327"/>
                  </a:moveTo>
                  <a:lnTo>
                    <a:pt x="106956" y="45901"/>
                  </a:lnTo>
                  <a:lnTo>
                    <a:pt x="102391" y="34098"/>
                  </a:lnTo>
                  <a:lnTo>
                    <a:pt x="95217" y="23606"/>
                  </a:lnTo>
                  <a:lnTo>
                    <a:pt x="84782" y="16393"/>
                  </a:lnTo>
                  <a:lnTo>
                    <a:pt x="73043" y="11147"/>
                  </a:lnTo>
                  <a:lnTo>
                    <a:pt x="60000" y="9836"/>
                  </a:lnTo>
                  <a:lnTo>
                    <a:pt x="46956" y="11147"/>
                  </a:lnTo>
                  <a:lnTo>
                    <a:pt x="35217" y="16393"/>
                  </a:lnTo>
                  <a:lnTo>
                    <a:pt x="25434" y="23606"/>
                  </a:lnTo>
                  <a:lnTo>
                    <a:pt x="18260" y="34098"/>
                  </a:lnTo>
                  <a:lnTo>
                    <a:pt x="13043" y="45901"/>
                  </a:lnTo>
                  <a:lnTo>
                    <a:pt x="11739" y="60327"/>
                  </a:lnTo>
                  <a:lnTo>
                    <a:pt x="13043" y="73442"/>
                  </a:lnTo>
                  <a:lnTo>
                    <a:pt x="18260" y="85901"/>
                  </a:lnTo>
                  <a:lnTo>
                    <a:pt x="25434" y="95737"/>
                  </a:lnTo>
                  <a:lnTo>
                    <a:pt x="35217" y="103606"/>
                  </a:lnTo>
                  <a:lnTo>
                    <a:pt x="46956" y="108196"/>
                  </a:lnTo>
                  <a:lnTo>
                    <a:pt x="60000" y="110163"/>
                  </a:lnTo>
                  <a:lnTo>
                    <a:pt x="73043" y="108196"/>
                  </a:lnTo>
                  <a:lnTo>
                    <a:pt x="84782" y="103606"/>
                  </a:lnTo>
                  <a:lnTo>
                    <a:pt x="95217" y="95737"/>
                  </a:lnTo>
                  <a:lnTo>
                    <a:pt x="102391" y="85901"/>
                  </a:lnTo>
                  <a:lnTo>
                    <a:pt x="106956" y="73442"/>
                  </a:lnTo>
                  <a:lnTo>
                    <a:pt x="108260" y="60327"/>
                  </a:lnTo>
                  <a:close/>
                  <a:moveTo>
                    <a:pt x="47608" y="62295"/>
                  </a:moveTo>
                  <a:lnTo>
                    <a:pt x="47608" y="95737"/>
                  </a:lnTo>
                  <a:lnTo>
                    <a:pt x="36521" y="95737"/>
                  </a:lnTo>
                  <a:lnTo>
                    <a:pt x="36521" y="22950"/>
                  </a:lnTo>
                  <a:lnTo>
                    <a:pt x="62608" y="22950"/>
                  </a:lnTo>
                  <a:lnTo>
                    <a:pt x="73043" y="23606"/>
                  </a:lnTo>
                  <a:lnTo>
                    <a:pt x="79565" y="27540"/>
                  </a:lnTo>
                  <a:lnTo>
                    <a:pt x="84130" y="34098"/>
                  </a:lnTo>
                  <a:lnTo>
                    <a:pt x="85434" y="43278"/>
                  </a:lnTo>
                  <a:lnTo>
                    <a:pt x="83478" y="50491"/>
                  </a:lnTo>
                  <a:lnTo>
                    <a:pt x="78913" y="55737"/>
                  </a:lnTo>
                  <a:lnTo>
                    <a:pt x="73043" y="58360"/>
                  </a:lnTo>
                  <a:lnTo>
                    <a:pt x="73043" y="58360"/>
                  </a:lnTo>
                  <a:lnTo>
                    <a:pt x="77608" y="60983"/>
                  </a:lnTo>
                  <a:lnTo>
                    <a:pt x="80217" y="66885"/>
                  </a:lnTo>
                  <a:lnTo>
                    <a:pt x="82826" y="74754"/>
                  </a:lnTo>
                  <a:lnTo>
                    <a:pt x="83478" y="80655"/>
                  </a:lnTo>
                  <a:lnTo>
                    <a:pt x="84130" y="86557"/>
                  </a:lnTo>
                  <a:lnTo>
                    <a:pt x="85434" y="91803"/>
                  </a:lnTo>
                  <a:lnTo>
                    <a:pt x="86739" y="95737"/>
                  </a:lnTo>
                  <a:lnTo>
                    <a:pt x="74347" y="95737"/>
                  </a:lnTo>
                  <a:lnTo>
                    <a:pt x="72391" y="87213"/>
                  </a:lnTo>
                  <a:lnTo>
                    <a:pt x="71086" y="79344"/>
                  </a:lnTo>
                  <a:lnTo>
                    <a:pt x="69130" y="71475"/>
                  </a:lnTo>
                  <a:lnTo>
                    <a:pt x="67173" y="66229"/>
                  </a:lnTo>
                  <a:lnTo>
                    <a:pt x="63260" y="62950"/>
                  </a:lnTo>
                  <a:lnTo>
                    <a:pt x="57391" y="62295"/>
                  </a:lnTo>
                  <a:lnTo>
                    <a:pt x="47608" y="62295"/>
                  </a:lnTo>
                  <a:close/>
                  <a:moveTo>
                    <a:pt x="60652" y="53770"/>
                  </a:moveTo>
                  <a:lnTo>
                    <a:pt x="66521" y="51803"/>
                  </a:lnTo>
                  <a:lnTo>
                    <a:pt x="71086" y="49836"/>
                  </a:lnTo>
                  <a:lnTo>
                    <a:pt x="73043" y="46557"/>
                  </a:lnTo>
                  <a:lnTo>
                    <a:pt x="73695" y="43278"/>
                  </a:lnTo>
                  <a:lnTo>
                    <a:pt x="73043" y="38688"/>
                  </a:lnTo>
                  <a:lnTo>
                    <a:pt x="71086" y="36065"/>
                  </a:lnTo>
                  <a:lnTo>
                    <a:pt x="66521" y="33442"/>
                  </a:lnTo>
                  <a:lnTo>
                    <a:pt x="60652" y="32786"/>
                  </a:lnTo>
                  <a:lnTo>
                    <a:pt x="47608" y="32786"/>
                  </a:lnTo>
                  <a:lnTo>
                    <a:pt x="47608" y="53770"/>
                  </a:lnTo>
                  <a:lnTo>
                    <a:pt x="60652" y="53770"/>
                  </a:lnTo>
                  <a:close/>
                  <a:moveTo>
                    <a:pt x="0" y="60327"/>
                  </a:moveTo>
                  <a:lnTo>
                    <a:pt x="1304" y="45245"/>
                  </a:lnTo>
                  <a:lnTo>
                    <a:pt x="6521" y="32131"/>
                  </a:lnTo>
                  <a:lnTo>
                    <a:pt x="13695" y="20983"/>
                  </a:lnTo>
                  <a:lnTo>
                    <a:pt x="23478" y="11803"/>
                  </a:lnTo>
                  <a:lnTo>
                    <a:pt x="34565" y="5245"/>
                  </a:lnTo>
                  <a:lnTo>
                    <a:pt x="46956" y="1967"/>
                  </a:lnTo>
                  <a:lnTo>
                    <a:pt x="60000" y="0"/>
                  </a:lnTo>
                  <a:lnTo>
                    <a:pt x="73043" y="1967"/>
                  </a:lnTo>
                  <a:lnTo>
                    <a:pt x="85434" y="5245"/>
                  </a:lnTo>
                  <a:lnTo>
                    <a:pt x="97173" y="11803"/>
                  </a:lnTo>
                  <a:lnTo>
                    <a:pt x="106956" y="20983"/>
                  </a:lnTo>
                  <a:lnTo>
                    <a:pt x="114130" y="32131"/>
                  </a:lnTo>
                  <a:lnTo>
                    <a:pt x="118043" y="45245"/>
                  </a:lnTo>
                  <a:lnTo>
                    <a:pt x="120000" y="60327"/>
                  </a:lnTo>
                  <a:lnTo>
                    <a:pt x="118043" y="74098"/>
                  </a:lnTo>
                  <a:lnTo>
                    <a:pt x="114130" y="87213"/>
                  </a:lnTo>
                  <a:lnTo>
                    <a:pt x="106956" y="98360"/>
                  </a:lnTo>
                  <a:lnTo>
                    <a:pt x="97173" y="107540"/>
                  </a:lnTo>
                  <a:lnTo>
                    <a:pt x="85434" y="114098"/>
                  </a:lnTo>
                  <a:lnTo>
                    <a:pt x="73043" y="118688"/>
                  </a:lnTo>
                  <a:lnTo>
                    <a:pt x="60000" y="120000"/>
                  </a:lnTo>
                  <a:lnTo>
                    <a:pt x="46956" y="118688"/>
                  </a:lnTo>
                  <a:lnTo>
                    <a:pt x="34565" y="114098"/>
                  </a:lnTo>
                  <a:lnTo>
                    <a:pt x="23478" y="107540"/>
                  </a:lnTo>
                  <a:lnTo>
                    <a:pt x="13695" y="98360"/>
                  </a:lnTo>
                  <a:lnTo>
                    <a:pt x="6521" y="87213"/>
                  </a:lnTo>
                  <a:lnTo>
                    <a:pt x="1304" y="74098"/>
                  </a:lnTo>
                  <a:lnTo>
                    <a:pt x="0" y="60327"/>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262" name="Shape 262"/>
            <p:cNvSpPr/>
            <p:nvPr/>
          </p:nvSpPr>
          <p:spPr>
            <a:xfrm>
              <a:off x="4141787" y="2994025"/>
              <a:ext cx="1403400" cy="420600"/>
            </a:xfrm>
            <a:custGeom>
              <a:pathLst>
                <a:path extrusionOk="0" h="120000" w="120000">
                  <a:moveTo>
                    <a:pt x="109905" y="77939"/>
                  </a:moveTo>
                  <a:lnTo>
                    <a:pt x="119909" y="40251"/>
                  </a:lnTo>
                  <a:lnTo>
                    <a:pt x="108185" y="40251"/>
                  </a:lnTo>
                  <a:lnTo>
                    <a:pt x="104111" y="55778"/>
                  </a:lnTo>
                  <a:lnTo>
                    <a:pt x="99901" y="40251"/>
                  </a:lnTo>
                  <a:lnTo>
                    <a:pt x="77631" y="40251"/>
                  </a:lnTo>
                  <a:lnTo>
                    <a:pt x="77631" y="30150"/>
                  </a:lnTo>
                  <a:lnTo>
                    <a:pt x="88178" y="30150"/>
                  </a:lnTo>
                  <a:lnTo>
                    <a:pt x="88178" y="0"/>
                  </a:lnTo>
                  <a:lnTo>
                    <a:pt x="59796" y="0"/>
                  </a:lnTo>
                  <a:lnTo>
                    <a:pt x="59796" y="47487"/>
                  </a:lnTo>
                  <a:lnTo>
                    <a:pt x="59705" y="47487"/>
                  </a:lnTo>
                  <a:lnTo>
                    <a:pt x="58800" y="44170"/>
                  </a:lnTo>
                  <a:lnTo>
                    <a:pt x="57759" y="41758"/>
                  </a:lnTo>
                  <a:lnTo>
                    <a:pt x="56718" y="40100"/>
                  </a:lnTo>
                  <a:lnTo>
                    <a:pt x="55586" y="38894"/>
                  </a:lnTo>
                  <a:lnTo>
                    <a:pt x="54364" y="38291"/>
                  </a:lnTo>
                  <a:lnTo>
                    <a:pt x="53096" y="38140"/>
                  </a:lnTo>
                  <a:lnTo>
                    <a:pt x="51376" y="38442"/>
                  </a:lnTo>
                  <a:lnTo>
                    <a:pt x="49747" y="39798"/>
                  </a:lnTo>
                  <a:lnTo>
                    <a:pt x="48253" y="41758"/>
                  </a:lnTo>
                  <a:lnTo>
                    <a:pt x="46940" y="44472"/>
                  </a:lnTo>
                  <a:lnTo>
                    <a:pt x="45628" y="47939"/>
                  </a:lnTo>
                  <a:lnTo>
                    <a:pt x="44586" y="51859"/>
                  </a:lnTo>
                  <a:lnTo>
                    <a:pt x="43681" y="56231"/>
                  </a:lnTo>
                  <a:lnTo>
                    <a:pt x="42912" y="61055"/>
                  </a:lnTo>
                  <a:lnTo>
                    <a:pt x="42368" y="66331"/>
                  </a:lnTo>
                  <a:lnTo>
                    <a:pt x="41735" y="60753"/>
                  </a:lnTo>
                  <a:lnTo>
                    <a:pt x="40920" y="55628"/>
                  </a:lnTo>
                  <a:lnTo>
                    <a:pt x="39969" y="50954"/>
                  </a:lnTo>
                  <a:lnTo>
                    <a:pt x="38792" y="47035"/>
                  </a:lnTo>
                  <a:lnTo>
                    <a:pt x="37434" y="43869"/>
                  </a:lnTo>
                  <a:lnTo>
                    <a:pt x="35941" y="41155"/>
                  </a:lnTo>
                  <a:lnTo>
                    <a:pt x="34266" y="39195"/>
                  </a:lnTo>
                  <a:lnTo>
                    <a:pt x="32455" y="38140"/>
                  </a:lnTo>
                  <a:lnTo>
                    <a:pt x="30463" y="37688"/>
                  </a:lnTo>
                  <a:lnTo>
                    <a:pt x="28427" y="38291"/>
                  </a:lnTo>
                  <a:lnTo>
                    <a:pt x="26525" y="39497"/>
                  </a:lnTo>
                  <a:lnTo>
                    <a:pt x="24760" y="41608"/>
                  </a:lnTo>
                  <a:lnTo>
                    <a:pt x="23130" y="44472"/>
                  </a:lnTo>
                  <a:lnTo>
                    <a:pt x="21727" y="48241"/>
                  </a:lnTo>
                  <a:lnTo>
                    <a:pt x="20505" y="52462"/>
                  </a:lnTo>
                  <a:lnTo>
                    <a:pt x="19509" y="57437"/>
                  </a:lnTo>
                  <a:lnTo>
                    <a:pt x="19509" y="42361"/>
                  </a:lnTo>
                  <a:lnTo>
                    <a:pt x="9188" y="42361"/>
                  </a:lnTo>
                  <a:lnTo>
                    <a:pt x="9188" y="25778"/>
                  </a:lnTo>
                  <a:lnTo>
                    <a:pt x="20460" y="25778"/>
                  </a:lnTo>
                  <a:lnTo>
                    <a:pt x="20460" y="0"/>
                  </a:lnTo>
                  <a:lnTo>
                    <a:pt x="0" y="0"/>
                  </a:lnTo>
                  <a:lnTo>
                    <a:pt x="0" y="115778"/>
                  </a:lnTo>
                  <a:lnTo>
                    <a:pt x="9188" y="115778"/>
                  </a:lnTo>
                  <a:lnTo>
                    <a:pt x="9188" y="67085"/>
                  </a:lnTo>
                  <a:lnTo>
                    <a:pt x="18377" y="67085"/>
                  </a:lnTo>
                  <a:lnTo>
                    <a:pt x="18106" y="72663"/>
                  </a:lnTo>
                  <a:lnTo>
                    <a:pt x="17925" y="78542"/>
                  </a:lnTo>
                  <a:lnTo>
                    <a:pt x="18106" y="85025"/>
                  </a:lnTo>
                  <a:lnTo>
                    <a:pt x="18513" y="90904"/>
                  </a:lnTo>
                  <a:lnTo>
                    <a:pt x="19102" y="96633"/>
                  </a:lnTo>
                  <a:lnTo>
                    <a:pt x="19962" y="101457"/>
                  </a:lnTo>
                  <a:lnTo>
                    <a:pt x="21003" y="106130"/>
                  </a:lnTo>
                  <a:lnTo>
                    <a:pt x="22180" y="110050"/>
                  </a:lnTo>
                  <a:lnTo>
                    <a:pt x="23628" y="113366"/>
                  </a:lnTo>
                  <a:lnTo>
                    <a:pt x="25122" y="116080"/>
                  </a:lnTo>
                  <a:lnTo>
                    <a:pt x="26797" y="118040"/>
                  </a:lnTo>
                  <a:lnTo>
                    <a:pt x="28608" y="119246"/>
                  </a:lnTo>
                  <a:lnTo>
                    <a:pt x="30463" y="119698"/>
                  </a:lnTo>
                  <a:lnTo>
                    <a:pt x="32410" y="119396"/>
                  </a:lnTo>
                  <a:lnTo>
                    <a:pt x="34130" y="118341"/>
                  </a:lnTo>
                  <a:lnTo>
                    <a:pt x="35760" y="116683"/>
                  </a:lnTo>
                  <a:lnTo>
                    <a:pt x="37163" y="114271"/>
                  </a:lnTo>
                  <a:lnTo>
                    <a:pt x="38476" y="111407"/>
                  </a:lnTo>
                  <a:lnTo>
                    <a:pt x="39652" y="107788"/>
                  </a:lnTo>
                  <a:lnTo>
                    <a:pt x="40739" y="103567"/>
                  </a:lnTo>
                  <a:lnTo>
                    <a:pt x="41599" y="98743"/>
                  </a:lnTo>
                  <a:lnTo>
                    <a:pt x="42368" y="93316"/>
                  </a:lnTo>
                  <a:lnTo>
                    <a:pt x="34492" y="93316"/>
                  </a:lnTo>
                  <a:lnTo>
                    <a:pt x="33994" y="95728"/>
                  </a:lnTo>
                  <a:lnTo>
                    <a:pt x="33451" y="97386"/>
                  </a:lnTo>
                  <a:lnTo>
                    <a:pt x="32908" y="98592"/>
                  </a:lnTo>
                  <a:lnTo>
                    <a:pt x="32229" y="99497"/>
                  </a:lnTo>
                  <a:lnTo>
                    <a:pt x="31459" y="99798"/>
                  </a:lnTo>
                  <a:lnTo>
                    <a:pt x="30463" y="99949"/>
                  </a:lnTo>
                  <a:lnTo>
                    <a:pt x="29468" y="99648"/>
                  </a:lnTo>
                  <a:lnTo>
                    <a:pt x="28472" y="98442"/>
                  </a:lnTo>
                  <a:lnTo>
                    <a:pt x="27612" y="96482"/>
                  </a:lnTo>
                  <a:lnTo>
                    <a:pt x="26933" y="94070"/>
                  </a:lnTo>
                  <a:lnTo>
                    <a:pt x="26344" y="91206"/>
                  </a:lnTo>
                  <a:lnTo>
                    <a:pt x="26027" y="87738"/>
                  </a:lnTo>
                  <a:lnTo>
                    <a:pt x="25892" y="84120"/>
                  </a:lnTo>
                  <a:lnTo>
                    <a:pt x="41961" y="84120"/>
                  </a:lnTo>
                  <a:lnTo>
                    <a:pt x="42233" y="90000"/>
                  </a:lnTo>
                  <a:lnTo>
                    <a:pt x="42776" y="95427"/>
                  </a:lnTo>
                  <a:lnTo>
                    <a:pt x="43500" y="100552"/>
                  </a:lnTo>
                  <a:lnTo>
                    <a:pt x="44451" y="105075"/>
                  </a:lnTo>
                  <a:lnTo>
                    <a:pt x="45537" y="109296"/>
                  </a:lnTo>
                  <a:lnTo>
                    <a:pt x="46759" y="112914"/>
                  </a:lnTo>
                  <a:lnTo>
                    <a:pt x="48208" y="115778"/>
                  </a:lnTo>
                  <a:lnTo>
                    <a:pt x="49747" y="118190"/>
                  </a:lnTo>
                  <a:lnTo>
                    <a:pt x="51376" y="119547"/>
                  </a:lnTo>
                  <a:lnTo>
                    <a:pt x="53232" y="120000"/>
                  </a:lnTo>
                  <a:lnTo>
                    <a:pt x="54500" y="119547"/>
                  </a:lnTo>
                  <a:lnTo>
                    <a:pt x="55767" y="118492"/>
                  </a:lnTo>
                  <a:lnTo>
                    <a:pt x="56899" y="116834"/>
                  </a:lnTo>
                  <a:lnTo>
                    <a:pt x="57985" y="114572"/>
                  </a:lnTo>
                  <a:lnTo>
                    <a:pt x="58890" y="111708"/>
                  </a:lnTo>
                  <a:lnTo>
                    <a:pt x="59705" y="108241"/>
                  </a:lnTo>
                  <a:lnTo>
                    <a:pt x="59796" y="108241"/>
                  </a:lnTo>
                  <a:lnTo>
                    <a:pt x="59796" y="115778"/>
                  </a:lnTo>
                  <a:lnTo>
                    <a:pt x="99585" y="115778"/>
                  </a:lnTo>
                  <a:lnTo>
                    <a:pt x="103749" y="99949"/>
                  </a:lnTo>
                  <a:lnTo>
                    <a:pt x="107913" y="115778"/>
                  </a:lnTo>
                  <a:lnTo>
                    <a:pt x="120000" y="115778"/>
                  </a:lnTo>
                  <a:lnTo>
                    <a:pt x="109905" y="77939"/>
                  </a:lnTo>
                  <a:close/>
                  <a:moveTo>
                    <a:pt x="26163" y="67537"/>
                  </a:moveTo>
                  <a:lnTo>
                    <a:pt x="26525" y="63919"/>
                  </a:lnTo>
                  <a:lnTo>
                    <a:pt x="27023" y="61055"/>
                  </a:lnTo>
                  <a:lnTo>
                    <a:pt x="27748" y="58643"/>
                  </a:lnTo>
                  <a:lnTo>
                    <a:pt x="28562" y="56834"/>
                  </a:lnTo>
                  <a:lnTo>
                    <a:pt x="29468" y="55628"/>
                  </a:lnTo>
                  <a:lnTo>
                    <a:pt x="30463" y="55326"/>
                  </a:lnTo>
                  <a:lnTo>
                    <a:pt x="31595" y="55628"/>
                  </a:lnTo>
                  <a:lnTo>
                    <a:pt x="32546" y="56834"/>
                  </a:lnTo>
                  <a:lnTo>
                    <a:pt x="33406" y="58492"/>
                  </a:lnTo>
                  <a:lnTo>
                    <a:pt x="34085" y="60904"/>
                  </a:lnTo>
                  <a:lnTo>
                    <a:pt x="34583" y="63919"/>
                  </a:lnTo>
                  <a:lnTo>
                    <a:pt x="34900" y="67537"/>
                  </a:lnTo>
                  <a:lnTo>
                    <a:pt x="33587" y="67537"/>
                  </a:lnTo>
                  <a:lnTo>
                    <a:pt x="32727" y="67537"/>
                  </a:lnTo>
                  <a:lnTo>
                    <a:pt x="31686" y="67537"/>
                  </a:lnTo>
                  <a:lnTo>
                    <a:pt x="26163" y="67537"/>
                  </a:lnTo>
                  <a:close/>
                  <a:moveTo>
                    <a:pt x="54907" y="98140"/>
                  </a:moveTo>
                  <a:lnTo>
                    <a:pt x="53821" y="97839"/>
                  </a:lnTo>
                  <a:lnTo>
                    <a:pt x="52915" y="96633"/>
                  </a:lnTo>
                  <a:lnTo>
                    <a:pt x="52055" y="94673"/>
                  </a:lnTo>
                  <a:lnTo>
                    <a:pt x="51376" y="92261"/>
                  </a:lnTo>
                  <a:lnTo>
                    <a:pt x="50833" y="89396"/>
                  </a:lnTo>
                  <a:lnTo>
                    <a:pt x="50426" y="86231"/>
                  </a:lnTo>
                  <a:lnTo>
                    <a:pt x="50154" y="82613"/>
                  </a:lnTo>
                  <a:lnTo>
                    <a:pt x="50064" y="78994"/>
                  </a:lnTo>
                  <a:lnTo>
                    <a:pt x="50109" y="75678"/>
                  </a:lnTo>
                  <a:lnTo>
                    <a:pt x="50335" y="72211"/>
                  </a:lnTo>
                  <a:lnTo>
                    <a:pt x="50607" y="69195"/>
                  </a:lnTo>
                  <a:lnTo>
                    <a:pt x="51014" y="66331"/>
                  </a:lnTo>
                  <a:lnTo>
                    <a:pt x="51603" y="63768"/>
                  </a:lnTo>
                  <a:lnTo>
                    <a:pt x="52191" y="61658"/>
                  </a:lnTo>
                  <a:lnTo>
                    <a:pt x="53006" y="60000"/>
                  </a:lnTo>
                  <a:lnTo>
                    <a:pt x="53866" y="58944"/>
                  </a:lnTo>
                  <a:lnTo>
                    <a:pt x="54907" y="58643"/>
                  </a:lnTo>
                  <a:lnTo>
                    <a:pt x="55948" y="58944"/>
                  </a:lnTo>
                  <a:lnTo>
                    <a:pt x="56854" y="60000"/>
                  </a:lnTo>
                  <a:lnTo>
                    <a:pt x="57623" y="61658"/>
                  </a:lnTo>
                  <a:lnTo>
                    <a:pt x="58257" y="63768"/>
                  </a:lnTo>
                  <a:lnTo>
                    <a:pt x="58755" y="66331"/>
                  </a:lnTo>
                  <a:lnTo>
                    <a:pt x="59117" y="69195"/>
                  </a:lnTo>
                  <a:lnTo>
                    <a:pt x="59343" y="72211"/>
                  </a:lnTo>
                  <a:lnTo>
                    <a:pt x="59569" y="75678"/>
                  </a:lnTo>
                  <a:lnTo>
                    <a:pt x="59569" y="78994"/>
                  </a:lnTo>
                  <a:lnTo>
                    <a:pt x="59524" y="82311"/>
                  </a:lnTo>
                  <a:lnTo>
                    <a:pt x="59343" y="85477"/>
                  </a:lnTo>
                  <a:lnTo>
                    <a:pt x="59117" y="88341"/>
                  </a:lnTo>
                  <a:lnTo>
                    <a:pt x="58709" y="91206"/>
                  </a:lnTo>
                  <a:lnTo>
                    <a:pt x="58166" y="93467"/>
                  </a:lnTo>
                  <a:lnTo>
                    <a:pt x="57578" y="95427"/>
                  </a:lnTo>
                  <a:lnTo>
                    <a:pt x="56808" y="96934"/>
                  </a:lnTo>
                  <a:lnTo>
                    <a:pt x="55903" y="97839"/>
                  </a:lnTo>
                  <a:lnTo>
                    <a:pt x="54907" y="98140"/>
                  </a:lnTo>
                  <a:close/>
                  <a:moveTo>
                    <a:pt x="86367" y="110201"/>
                  </a:moveTo>
                  <a:lnTo>
                    <a:pt x="68713" y="110201"/>
                  </a:lnTo>
                  <a:lnTo>
                    <a:pt x="68713" y="5577"/>
                  </a:lnTo>
                  <a:lnTo>
                    <a:pt x="86503" y="5577"/>
                  </a:lnTo>
                  <a:lnTo>
                    <a:pt x="86503" y="24422"/>
                  </a:lnTo>
                  <a:lnTo>
                    <a:pt x="75956" y="24422"/>
                  </a:lnTo>
                  <a:lnTo>
                    <a:pt x="75956" y="45829"/>
                  </a:lnTo>
                  <a:lnTo>
                    <a:pt x="86367" y="45829"/>
                  </a:lnTo>
                  <a:lnTo>
                    <a:pt x="86367" y="63467"/>
                  </a:lnTo>
                  <a:lnTo>
                    <a:pt x="75865" y="63467"/>
                  </a:lnTo>
                  <a:lnTo>
                    <a:pt x="75865" y="91507"/>
                  </a:lnTo>
                  <a:lnTo>
                    <a:pt x="86367" y="91507"/>
                  </a:lnTo>
                  <a:lnTo>
                    <a:pt x="86367" y="110201"/>
                  </a:lnTo>
                  <a:close/>
                  <a:moveTo>
                    <a:pt x="77766" y="85175"/>
                  </a:moveTo>
                  <a:lnTo>
                    <a:pt x="77766" y="69949"/>
                  </a:lnTo>
                  <a:lnTo>
                    <a:pt x="88268" y="69949"/>
                  </a:lnTo>
                  <a:lnTo>
                    <a:pt x="88268" y="42211"/>
                  </a:lnTo>
                  <a:lnTo>
                    <a:pt x="97774" y="78090"/>
                  </a:lnTo>
                  <a:lnTo>
                    <a:pt x="88268" y="113819"/>
                  </a:lnTo>
                  <a:lnTo>
                    <a:pt x="88268" y="85175"/>
                  </a:lnTo>
                  <a:lnTo>
                    <a:pt x="77766" y="85175"/>
                  </a:lnTo>
                  <a:close/>
                  <a:moveTo>
                    <a:pt x="103704" y="91658"/>
                  </a:moveTo>
                  <a:lnTo>
                    <a:pt x="98860" y="110201"/>
                  </a:lnTo>
                  <a:lnTo>
                    <a:pt x="91663" y="110201"/>
                  </a:lnTo>
                  <a:lnTo>
                    <a:pt x="100264" y="78090"/>
                  </a:lnTo>
                  <a:lnTo>
                    <a:pt x="91663" y="45829"/>
                  </a:lnTo>
                  <a:lnTo>
                    <a:pt x="99132" y="45829"/>
                  </a:lnTo>
                  <a:lnTo>
                    <a:pt x="104111" y="64221"/>
                  </a:lnTo>
                  <a:lnTo>
                    <a:pt x="108955" y="45829"/>
                  </a:lnTo>
                  <a:lnTo>
                    <a:pt x="116152" y="45829"/>
                  </a:lnTo>
                  <a:lnTo>
                    <a:pt x="107642" y="77939"/>
                  </a:lnTo>
                  <a:lnTo>
                    <a:pt x="116242" y="110201"/>
                  </a:lnTo>
                  <a:lnTo>
                    <a:pt x="108683" y="110201"/>
                  </a:lnTo>
                  <a:lnTo>
                    <a:pt x="103704" y="91658"/>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ivider FX Orange">
    <p:bg>
      <p:bgPr>
        <a:solidFill>
          <a:schemeClr val="accent1"/>
        </a:solidFill>
      </p:bgPr>
    </p:bg>
    <p:spTree>
      <p:nvGrpSpPr>
        <p:cNvPr id="263" name="Shape 263"/>
        <p:cNvGrpSpPr/>
        <p:nvPr/>
      </p:nvGrpSpPr>
      <p:grpSpPr>
        <a:xfrm>
          <a:off x="0" y="0"/>
          <a:ext cx="0" cy="0"/>
          <a:chOff x="0" y="0"/>
          <a:chExt cx="0" cy="0"/>
        </a:xfrm>
      </p:grpSpPr>
      <p:sp>
        <p:nvSpPr>
          <p:cNvPr id="264" name="Shape 264"/>
          <p:cNvSpPr txBox="1"/>
          <p:nvPr>
            <p:ph type="title"/>
          </p:nvPr>
        </p:nvSpPr>
        <p:spPr>
          <a:xfrm>
            <a:off x="719381" y="201217"/>
            <a:ext cx="7704600" cy="688199"/>
          </a:xfrm>
          <a:prstGeom prst="rect">
            <a:avLst/>
          </a:prstGeom>
          <a:noFill/>
          <a:ln>
            <a:noFill/>
          </a:ln>
        </p:spPr>
        <p:txBody>
          <a:bodyPr anchorCtr="0" anchor="t" bIns="68575" lIns="68575" rIns="68575" tIns="68575"/>
          <a:lstStyle>
            <a:lvl1pPr indent="0" lvl="0" marL="0" marR="0" rtl="0" algn="l">
              <a:lnSpc>
                <a:spcPct val="90000"/>
              </a:lnSpc>
              <a:spcBef>
                <a:spcPts val="0"/>
              </a:spcBef>
              <a:spcAft>
                <a:spcPts val="0"/>
              </a:spcAft>
              <a:buNone/>
              <a:defRPr b="0" i="0" sz="26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2pPr>
            <a:lvl3pPr indent="0" lvl="2"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3pPr>
            <a:lvl4pPr indent="0" lvl="3"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4pPr>
            <a:lvl5pPr indent="0" lvl="4"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5pPr>
            <a:lvl6pPr indent="0" lvl="5" marL="4064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6pPr>
            <a:lvl7pPr indent="0" lvl="6" marL="8128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7pPr>
            <a:lvl8pPr indent="-12700" lvl="7" marL="12319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8pPr>
            <a:lvl9pPr indent="-12700" lvl="8" marL="16383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9pPr>
          </a:lstStyle>
          <a:p/>
        </p:txBody>
      </p:sp>
      <p:grpSp>
        <p:nvGrpSpPr>
          <p:cNvPr id="265" name="Shape 265"/>
          <p:cNvGrpSpPr/>
          <p:nvPr/>
        </p:nvGrpSpPr>
        <p:grpSpPr>
          <a:xfrm>
            <a:off x="181248" y="4609873"/>
            <a:ext cx="1056269" cy="287017"/>
            <a:chOff x="4141787" y="2994025"/>
            <a:chExt cx="1547875" cy="420600"/>
          </a:xfrm>
        </p:grpSpPr>
        <p:sp>
          <p:nvSpPr>
            <p:cNvPr id="266" name="Shape 266"/>
            <p:cNvSpPr/>
            <p:nvPr/>
          </p:nvSpPr>
          <p:spPr>
            <a:xfrm>
              <a:off x="5592762" y="3303587"/>
              <a:ext cx="96900" cy="96900"/>
            </a:xfrm>
            <a:custGeom>
              <a:pathLst>
                <a:path extrusionOk="0" h="120000" w="120000">
                  <a:moveTo>
                    <a:pt x="108260" y="60327"/>
                  </a:moveTo>
                  <a:lnTo>
                    <a:pt x="106956" y="45901"/>
                  </a:lnTo>
                  <a:lnTo>
                    <a:pt x="102391" y="34098"/>
                  </a:lnTo>
                  <a:lnTo>
                    <a:pt x="95217" y="23606"/>
                  </a:lnTo>
                  <a:lnTo>
                    <a:pt x="84782" y="16393"/>
                  </a:lnTo>
                  <a:lnTo>
                    <a:pt x="73043" y="11147"/>
                  </a:lnTo>
                  <a:lnTo>
                    <a:pt x="60000" y="9836"/>
                  </a:lnTo>
                  <a:lnTo>
                    <a:pt x="46956" y="11147"/>
                  </a:lnTo>
                  <a:lnTo>
                    <a:pt x="35217" y="16393"/>
                  </a:lnTo>
                  <a:lnTo>
                    <a:pt x="25434" y="23606"/>
                  </a:lnTo>
                  <a:lnTo>
                    <a:pt x="18260" y="34098"/>
                  </a:lnTo>
                  <a:lnTo>
                    <a:pt x="13043" y="45901"/>
                  </a:lnTo>
                  <a:lnTo>
                    <a:pt x="11739" y="60327"/>
                  </a:lnTo>
                  <a:lnTo>
                    <a:pt x="13043" y="73442"/>
                  </a:lnTo>
                  <a:lnTo>
                    <a:pt x="18260" y="85901"/>
                  </a:lnTo>
                  <a:lnTo>
                    <a:pt x="25434" y="95737"/>
                  </a:lnTo>
                  <a:lnTo>
                    <a:pt x="35217" y="103606"/>
                  </a:lnTo>
                  <a:lnTo>
                    <a:pt x="46956" y="108196"/>
                  </a:lnTo>
                  <a:lnTo>
                    <a:pt x="60000" y="110163"/>
                  </a:lnTo>
                  <a:lnTo>
                    <a:pt x="73043" y="108196"/>
                  </a:lnTo>
                  <a:lnTo>
                    <a:pt x="84782" y="103606"/>
                  </a:lnTo>
                  <a:lnTo>
                    <a:pt x="95217" y="95737"/>
                  </a:lnTo>
                  <a:lnTo>
                    <a:pt x="102391" y="85901"/>
                  </a:lnTo>
                  <a:lnTo>
                    <a:pt x="106956" y="73442"/>
                  </a:lnTo>
                  <a:lnTo>
                    <a:pt x="108260" y="60327"/>
                  </a:lnTo>
                  <a:close/>
                  <a:moveTo>
                    <a:pt x="47608" y="62295"/>
                  </a:moveTo>
                  <a:lnTo>
                    <a:pt x="47608" y="95737"/>
                  </a:lnTo>
                  <a:lnTo>
                    <a:pt x="36521" y="95737"/>
                  </a:lnTo>
                  <a:lnTo>
                    <a:pt x="36521" y="22950"/>
                  </a:lnTo>
                  <a:lnTo>
                    <a:pt x="62608" y="22950"/>
                  </a:lnTo>
                  <a:lnTo>
                    <a:pt x="73043" y="23606"/>
                  </a:lnTo>
                  <a:lnTo>
                    <a:pt x="79565" y="27540"/>
                  </a:lnTo>
                  <a:lnTo>
                    <a:pt x="84130" y="34098"/>
                  </a:lnTo>
                  <a:lnTo>
                    <a:pt x="85434" y="43278"/>
                  </a:lnTo>
                  <a:lnTo>
                    <a:pt x="83478" y="50491"/>
                  </a:lnTo>
                  <a:lnTo>
                    <a:pt x="78913" y="55737"/>
                  </a:lnTo>
                  <a:lnTo>
                    <a:pt x="73043" y="58360"/>
                  </a:lnTo>
                  <a:lnTo>
                    <a:pt x="73043" y="58360"/>
                  </a:lnTo>
                  <a:lnTo>
                    <a:pt x="77608" y="60983"/>
                  </a:lnTo>
                  <a:lnTo>
                    <a:pt x="80217" y="66885"/>
                  </a:lnTo>
                  <a:lnTo>
                    <a:pt x="82826" y="74754"/>
                  </a:lnTo>
                  <a:lnTo>
                    <a:pt x="83478" y="80655"/>
                  </a:lnTo>
                  <a:lnTo>
                    <a:pt x="84130" y="86557"/>
                  </a:lnTo>
                  <a:lnTo>
                    <a:pt x="85434" y="91803"/>
                  </a:lnTo>
                  <a:lnTo>
                    <a:pt x="86739" y="95737"/>
                  </a:lnTo>
                  <a:lnTo>
                    <a:pt x="74347" y="95737"/>
                  </a:lnTo>
                  <a:lnTo>
                    <a:pt x="72391" y="87213"/>
                  </a:lnTo>
                  <a:lnTo>
                    <a:pt x="71086" y="79344"/>
                  </a:lnTo>
                  <a:lnTo>
                    <a:pt x="69130" y="71475"/>
                  </a:lnTo>
                  <a:lnTo>
                    <a:pt x="67173" y="66229"/>
                  </a:lnTo>
                  <a:lnTo>
                    <a:pt x="63260" y="62950"/>
                  </a:lnTo>
                  <a:lnTo>
                    <a:pt x="57391" y="62295"/>
                  </a:lnTo>
                  <a:lnTo>
                    <a:pt x="47608" y="62295"/>
                  </a:lnTo>
                  <a:close/>
                  <a:moveTo>
                    <a:pt x="60652" y="53770"/>
                  </a:moveTo>
                  <a:lnTo>
                    <a:pt x="66521" y="51803"/>
                  </a:lnTo>
                  <a:lnTo>
                    <a:pt x="71086" y="49836"/>
                  </a:lnTo>
                  <a:lnTo>
                    <a:pt x="73043" y="46557"/>
                  </a:lnTo>
                  <a:lnTo>
                    <a:pt x="73695" y="43278"/>
                  </a:lnTo>
                  <a:lnTo>
                    <a:pt x="73043" y="38688"/>
                  </a:lnTo>
                  <a:lnTo>
                    <a:pt x="71086" y="36065"/>
                  </a:lnTo>
                  <a:lnTo>
                    <a:pt x="66521" y="33442"/>
                  </a:lnTo>
                  <a:lnTo>
                    <a:pt x="60652" y="32786"/>
                  </a:lnTo>
                  <a:lnTo>
                    <a:pt x="47608" y="32786"/>
                  </a:lnTo>
                  <a:lnTo>
                    <a:pt x="47608" y="53770"/>
                  </a:lnTo>
                  <a:lnTo>
                    <a:pt x="60652" y="53770"/>
                  </a:lnTo>
                  <a:close/>
                  <a:moveTo>
                    <a:pt x="0" y="60327"/>
                  </a:moveTo>
                  <a:lnTo>
                    <a:pt x="1304" y="45245"/>
                  </a:lnTo>
                  <a:lnTo>
                    <a:pt x="6521" y="32131"/>
                  </a:lnTo>
                  <a:lnTo>
                    <a:pt x="13695" y="20983"/>
                  </a:lnTo>
                  <a:lnTo>
                    <a:pt x="23478" y="11803"/>
                  </a:lnTo>
                  <a:lnTo>
                    <a:pt x="34565" y="5245"/>
                  </a:lnTo>
                  <a:lnTo>
                    <a:pt x="46956" y="1967"/>
                  </a:lnTo>
                  <a:lnTo>
                    <a:pt x="60000" y="0"/>
                  </a:lnTo>
                  <a:lnTo>
                    <a:pt x="73043" y="1967"/>
                  </a:lnTo>
                  <a:lnTo>
                    <a:pt x="85434" y="5245"/>
                  </a:lnTo>
                  <a:lnTo>
                    <a:pt x="97173" y="11803"/>
                  </a:lnTo>
                  <a:lnTo>
                    <a:pt x="106956" y="20983"/>
                  </a:lnTo>
                  <a:lnTo>
                    <a:pt x="114130" y="32131"/>
                  </a:lnTo>
                  <a:lnTo>
                    <a:pt x="118043" y="45245"/>
                  </a:lnTo>
                  <a:lnTo>
                    <a:pt x="120000" y="60327"/>
                  </a:lnTo>
                  <a:lnTo>
                    <a:pt x="118043" y="74098"/>
                  </a:lnTo>
                  <a:lnTo>
                    <a:pt x="114130" y="87213"/>
                  </a:lnTo>
                  <a:lnTo>
                    <a:pt x="106956" y="98360"/>
                  </a:lnTo>
                  <a:lnTo>
                    <a:pt x="97173" y="107540"/>
                  </a:lnTo>
                  <a:lnTo>
                    <a:pt x="85434" y="114098"/>
                  </a:lnTo>
                  <a:lnTo>
                    <a:pt x="73043" y="118688"/>
                  </a:lnTo>
                  <a:lnTo>
                    <a:pt x="60000" y="120000"/>
                  </a:lnTo>
                  <a:lnTo>
                    <a:pt x="46956" y="118688"/>
                  </a:lnTo>
                  <a:lnTo>
                    <a:pt x="34565" y="114098"/>
                  </a:lnTo>
                  <a:lnTo>
                    <a:pt x="23478" y="107540"/>
                  </a:lnTo>
                  <a:lnTo>
                    <a:pt x="13695" y="98360"/>
                  </a:lnTo>
                  <a:lnTo>
                    <a:pt x="6521" y="87213"/>
                  </a:lnTo>
                  <a:lnTo>
                    <a:pt x="1304" y="74098"/>
                  </a:lnTo>
                  <a:lnTo>
                    <a:pt x="0" y="60327"/>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267" name="Shape 267"/>
            <p:cNvSpPr/>
            <p:nvPr/>
          </p:nvSpPr>
          <p:spPr>
            <a:xfrm>
              <a:off x="4141787" y="2994025"/>
              <a:ext cx="1403400" cy="420600"/>
            </a:xfrm>
            <a:custGeom>
              <a:pathLst>
                <a:path extrusionOk="0" h="120000" w="120000">
                  <a:moveTo>
                    <a:pt x="109905" y="77939"/>
                  </a:moveTo>
                  <a:lnTo>
                    <a:pt x="119909" y="40251"/>
                  </a:lnTo>
                  <a:lnTo>
                    <a:pt x="108185" y="40251"/>
                  </a:lnTo>
                  <a:lnTo>
                    <a:pt x="104111" y="55778"/>
                  </a:lnTo>
                  <a:lnTo>
                    <a:pt x="99901" y="40251"/>
                  </a:lnTo>
                  <a:lnTo>
                    <a:pt x="77631" y="40251"/>
                  </a:lnTo>
                  <a:lnTo>
                    <a:pt x="77631" y="30150"/>
                  </a:lnTo>
                  <a:lnTo>
                    <a:pt x="88178" y="30150"/>
                  </a:lnTo>
                  <a:lnTo>
                    <a:pt x="88178" y="0"/>
                  </a:lnTo>
                  <a:lnTo>
                    <a:pt x="59796" y="0"/>
                  </a:lnTo>
                  <a:lnTo>
                    <a:pt x="59796" y="47487"/>
                  </a:lnTo>
                  <a:lnTo>
                    <a:pt x="59705" y="47487"/>
                  </a:lnTo>
                  <a:lnTo>
                    <a:pt x="58800" y="44170"/>
                  </a:lnTo>
                  <a:lnTo>
                    <a:pt x="57759" y="41758"/>
                  </a:lnTo>
                  <a:lnTo>
                    <a:pt x="56718" y="40100"/>
                  </a:lnTo>
                  <a:lnTo>
                    <a:pt x="55586" y="38894"/>
                  </a:lnTo>
                  <a:lnTo>
                    <a:pt x="54364" y="38291"/>
                  </a:lnTo>
                  <a:lnTo>
                    <a:pt x="53096" y="38140"/>
                  </a:lnTo>
                  <a:lnTo>
                    <a:pt x="51376" y="38442"/>
                  </a:lnTo>
                  <a:lnTo>
                    <a:pt x="49747" y="39798"/>
                  </a:lnTo>
                  <a:lnTo>
                    <a:pt x="48253" y="41758"/>
                  </a:lnTo>
                  <a:lnTo>
                    <a:pt x="46940" y="44472"/>
                  </a:lnTo>
                  <a:lnTo>
                    <a:pt x="45628" y="47939"/>
                  </a:lnTo>
                  <a:lnTo>
                    <a:pt x="44586" y="51859"/>
                  </a:lnTo>
                  <a:lnTo>
                    <a:pt x="43681" y="56231"/>
                  </a:lnTo>
                  <a:lnTo>
                    <a:pt x="42912" y="61055"/>
                  </a:lnTo>
                  <a:lnTo>
                    <a:pt x="42368" y="66331"/>
                  </a:lnTo>
                  <a:lnTo>
                    <a:pt x="41735" y="60753"/>
                  </a:lnTo>
                  <a:lnTo>
                    <a:pt x="40920" y="55628"/>
                  </a:lnTo>
                  <a:lnTo>
                    <a:pt x="39969" y="50954"/>
                  </a:lnTo>
                  <a:lnTo>
                    <a:pt x="38792" y="47035"/>
                  </a:lnTo>
                  <a:lnTo>
                    <a:pt x="37434" y="43869"/>
                  </a:lnTo>
                  <a:lnTo>
                    <a:pt x="35941" y="41155"/>
                  </a:lnTo>
                  <a:lnTo>
                    <a:pt x="34266" y="39195"/>
                  </a:lnTo>
                  <a:lnTo>
                    <a:pt x="32455" y="38140"/>
                  </a:lnTo>
                  <a:lnTo>
                    <a:pt x="30463" y="37688"/>
                  </a:lnTo>
                  <a:lnTo>
                    <a:pt x="28427" y="38291"/>
                  </a:lnTo>
                  <a:lnTo>
                    <a:pt x="26525" y="39497"/>
                  </a:lnTo>
                  <a:lnTo>
                    <a:pt x="24760" y="41608"/>
                  </a:lnTo>
                  <a:lnTo>
                    <a:pt x="23130" y="44472"/>
                  </a:lnTo>
                  <a:lnTo>
                    <a:pt x="21727" y="48241"/>
                  </a:lnTo>
                  <a:lnTo>
                    <a:pt x="20505" y="52462"/>
                  </a:lnTo>
                  <a:lnTo>
                    <a:pt x="19509" y="57437"/>
                  </a:lnTo>
                  <a:lnTo>
                    <a:pt x="19509" y="42361"/>
                  </a:lnTo>
                  <a:lnTo>
                    <a:pt x="9188" y="42361"/>
                  </a:lnTo>
                  <a:lnTo>
                    <a:pt x="9188" y="25778"/>
                  </a:lnTo>
                  <a:lnTo>
                    <a:pt x="20460" y="25778"/>
                  </a:lnTo>
                  <a:lnTo>
                    <a:pt x="20460" y="0"/>
                  </a:lnTo>
                  <a:lnTo>
                    <a:pt x="0" y="0"/>
                  </a:lnTo>
                  <a:lnTo>
                    <a:pt x="0" y="115778"/>
                  </a:lnTo>
                  <a:lnTo>
                    <a:pt x="9188" y="115778"/>
                  </a:lnTo>
                  <a:lnTo>
                    <a:pt x="9188" y="67085"/>
                  </a:lnTo>
                  <a:lnTo>
                    <a:pt x="18377" y="67085"/>
                  </a:lnTo>
                  <a:lnTo>
                    <a:pt x="18106" y="72663"/>
                  </a:lnTo>
                  <a:lnTo>
                    <a:pt x="17925" y="78542"/>
                  </a:lnTo>
                  <a:lnTo>
                    <a:pt x="18106" y="85025"/>
                  </a:lnTo>
                  <a:lnTo>
                    <a:pt x="18513" y="90904"/>
                  </a:lnTo>
                  <a:lnTo>
                    <a:pt x="19102" y="96633"/>
                  </a:lnTo>
                  <a:lnTo>
                    <a:pt x="19962" y="101457"/>
                  </a:lnTo>
                  <a:lnTo>
                    <a:pt x="21003" y="106130"/>
                  </a:lnTo>
                  <a:lnTo>
                    <a:pt x="22180" y="110050"/>
                  </a:lnTo>
                  <a:lnTo>
                    <a:pt x="23628" y="113366"/>
                  </a:lnTo>
                  <a:lnTo>
                    <a:pt x="25122" y="116080"/>
                  </a:lnTo>
                  <a:lnTo>
                    <a:pt x="26797" y="118040"/>
                  </a:lnTo>
                  <a:lnTo>
                    <a:pt x="28608" y="119246"/>
                  </a:lnTo>
                  <a:lnTo>
                    <a:pt x="30463" y="119698"/>
                  </a:lnTo>
                  <a:lnTo>
                    <a:pt x="32410" y="119396"/>
                  </a:lnTo>
                  <a:lnTo>
                    <a:pt x="34130" y="118341"/>
                  </a:lnTo>
                  <a:lnTo>
                    <a:pt x="35760" y="116683"/>
                  </a:lnTo>
                  <a:lnTo>
                    <a:pt x="37163" y="114271"/>
                  </a:lnTo>
                  <a:lnTo>
                    <a:pt x="38476" y="111407"/>
                  </a:lnTo>
                  <a:lnTo>
                    <a:pt x="39652" y="107788"/>
                  </a:lnTo>
                  <a:lnTo>
                    <a:pt x="40739" y="103567"/>
                  </a:lnTo>
                  <a:lnTo>
                    <a:pt x="41599" y="98743"/>
                  </a:lnTo>
                  <a:lnTo>
                    <a:pt x="42368" y="93316"/>
                  </a:lnTo>
                  <a:lnTo>
                    <a:pt x="34492" y="93316"/>
                  </a:lnTo>
                  <a:lnTo>
                    <a:pt x="33994" y="95728"/>
                  </a:lnTo>
                  <a:lnTo>
                    <a:pt x="33451" y="97386"/>
                  </a:lnTo>
                  <a:lnTo>
                    <a:pt x="32908" y="98592"/>
                  </a:lnTo>
                  <a:lnTo>
                    <a:pt x="32229" y="99497"/>
                  </a:lnTo>
                  <a:lnTo>
                    <a:pt x="31459" y="99798"/>
                  </a:lnTo>
                  <a:lnTo>
                    <a:pt x="30463" y="99949"/>
                  </a:lnTo>
                  <a:lnTo>
                    <a:pt x="29468" y="99648"/>
                  </a:lnTo>
                  <a:lnTo>
                    <a:pt x="28472" y="98442"/>
                  </a:lnTo>
                  <a:lnTo>
                    <a:pt x="27612" y="96482"/>
                  </a:lnTo>
                  <a:lnTo>
                    <a:pt x="26933" y="94070"/>
                  </a:lnTo>
                  <a:lnTo>
                    <a:pt x="26344" y="91206"/>
                  </a:lnTo>
                  <a:lnTo>
                    <a:pt x="26027" y="87738"/>
                  </a:lnTo>
                  <a:lnTo>
                    <a:pt x="25892" y="84120"/>
                  </a:lnTo>
                  <a:lnTo>
                    <a:pt x="41961" y="84120"/>
                  </a:lnTo>
                  <a:lnTo>
                    <a:pt x="42233" y="90000"/>
                  </a:lnTo>
                  <a:lnTo>
                    <a:pt x="42776" y="95427"/>
                  </a:lnTo>
                  <a:lnTo>
                    <a:pt x="43500" y="100552"/>
                  </a:lnTo>
                  <a:lnTo>
                    <a:pt x="44451" y="105075"/>
                  </a:lnTo>
                  <a:lnTo>
                    <a:pt x="45537" y="109296"/>
                  </a:lnTo>
                  <a:lnTo>
                    <a:pt x="46759" y="112914"/>
                  </a:lnTo>
                  <a:lnTo>
                    <a:pt x="48208" y="115778"/>
                  </a:lnTo>
                  <a:lnTo>
                    <a:pt x="49747" y="118190"/>
                  </a:lnTo>
                  <a:lnTo>
                    <a:pt x="51376" y="119547"/>
                  </a:lnTo>
                  <a:lnTo>
                    <a:pt x="53232" y="120000"/>
                  </a:lnTo>
                  <a:lnTo>
                    <a:pt x="54500" y="119547"/>
                  </a:lnTo>
                  <a:lnTo>
                    <a:pt x="55767" y="118492"/>
                  </a:lnTo>
                  <a:lnTo>
                    <a:pt x="56899" y="116834"/>
                  </a:lnTo>
                  <a:lnTo>
                    <a:pt x="57985" y="114572"/>
                  </a:lnTo>
                  <a:lnTo>
                    <a:pt x="58890" y="111708"/>
                  </a:lnTo>
                  <a:lnTo>
                    <a:pt x="59705" y="108241"/>
                  </a:lnTo>
                  <a:lnTo>
                    <a:pt x="59796" y="108241"/>
                  </a:lnTo>
                  <a:lnTo>
                    <a:pt x="59796" y="115778"/>
                  </a:lnTo>
                  <a:lnTo>
                    <a:pt x="99585" y="115778"/>
                  </a:lnTo>
                  <a:lnTo>
                    <a:pt x="103749" y="99949"/>
                  </a:lnTo>
                  <a:lnTo>
                    <a:pt x="107913" y="115778"/>
                  </a:lnTo>
                  <a:lnTo>
                    <a:pt x="120000" y="115778"/>
                  </a:lnTo>
                  <a:lnTo>
                    <a:pt x="109905" y="77939"/>
                  </a:lnTo>
                  <a:close/>
                  <a:moveTo>
                    <a:pt x="26163" y="67537"/>
                  </a:moveTo>
                  <a:lnTo>
                    <a:pt x="26525" y="63919"/>
                  </a:lnTo>
                  <a:lnTo>
                    <a:pt x="27023" y="61055"/>
                  </a:lnTo>
                  <a:lnTo>
                    <a:pt x="27748" y="58643"/>
                  </a:lnTo>
                  <a:lnTo>
                    <a:pt x="28562" y="56834"/>
                  </a:lnTo>
                  <a:lnTo>
                    <a:pt x="29468" y="55628"/>
                  </a:lnTo>
                  <a:lnTo>
                    <a:pt x="30463" y="55326"/>
                  </a:lnTo>
                  <a:lnTo>
                    <a:pt x="31595" y="55628"/>
                  </a:lnTo>
                  <a:lnTo>
                    <a:pt x="32546" y="56834"/>
                  </a:lnTo>
                  <a:lnTo>
                    <a:pt x="33406" y="58492"/>
                  </a:lnTo>
                  <a:lnTo>
                    <a:pt x="34085" y="60904"/>
                  </a:lnTo>
                  <a:lnTo>
                    <a:pt x="34583" y="63919"/>
                  </a:lnTo>
                  <a:lnTo>
                    <a:pt x="34900" y="67537"/>
                  </a:lnTo>
                  <a:lnTo>
                    <a:pt x="33587" y="67537"/>
                  </a:lnTo>
                  <a:lnTo>
                    <a:pt x="32727" y="67537"/>
                  </a:lnTo>
                  <a:lnTo>
                    <a:pt x="31686" y="67537"/>
                  </a:lnTo>
                  <a:lnTo>
                    <a:pt x="26163" y="67537"/>
                  </a:lnTo>
                  <a:close/>
                  <a:moveTo>
                    <a:pt x="54907" y="98140"/>
                  </a:moveTo>
                  <a:lnTo>
                    <a:pt x="53821" y="97839"/>
                  </a:lnTo>
                  <a:lnTo>
                    <a:pt x="52915" y="96633"/>
                  </a:lnTo>
                  <a:lnTo>
                    <a:pt x="52055" y="94673"/>
                  </a:lnTo>
                  <a:lnTo>
                    <a:pt x="51376" y="92261"/>
                  </a:lnTo>
                  <a:lnTo>
                    <a:pt x="50833" y="89396"/>
                  </a:lnTo>
                  <a:lnTo>
                    <a:pt x="50426" y="86231"/>
                  </a:lnTo>
                  <a:lnTo>
                    <a:pt x="50154" y="82613"/>
                  </a:lnTo>
                  <a:lnTo>
                    <a:pt x="50064" y="78994"/>
                  </a:lnTo>
                  <a:lnTo>
                    <a:pt x="50109" y="75678"/>
                  </a:lnTo>
                  <a:lnTo>
                    <a:pt x="50335" y="72211"/>
                  </a:lnTo>
                  <a:lnTo>
                    <a:pt x="50607" y="69195"/>
                  </a:lnTo>
                  <a:lnTo>
                    <a:pt x="51014" y="66331"/>
                  </a:lnTo>
                  <a:lnTo>
                    <a:pt x="51603" y="63768"/>
                  </a:lnTo>
                  <a:lnTo>
                    <a:pt x="52191" y="61658"/>
                  </a:lnTo>
                  <a:lnTo>
                    <a:pt x="53006" y="60000"/>
                  </a:lnTo>
                  <a:lnTo>
                    <a:pt x="53866" y="58944"/>
                  </a:lnTo>
                  <a:lnTo>
                    <a:pt x="54907" y="58643"/>
                  </a:lnTo>
                  <a:lnTo>
                    <a:pt x="55948" y="58944"/>
                  </a:lnTo>
                  <a:lnTo>
                    <a:pt x="56854" y="60000"/>
                  </a:lnTo>
                  <a:lnTo>
                    <a:pt x="57623" y="61658"/>
                  </a:lnTo>
                  <a:lnTo>
                    <a:pt x="58257" y="63768"/>
                  </a:lnTo>
                  <a:lnTo>
                    <a:pt x="58755" y="66331"/>
                  </a:lnTo>
                  <a:lnTo>
                    <a:pt x="59117" y="69195"/>
                  </a:lnTo>
                  <a:lnTo>
                    <a:pt x="59343" y="72211"/>
                  </a:lnTo>
                  <a:lnTo>
                    <a:pt x="59569" y="75678"/>
                  </a:lnTo>
                  <a:lnTo>
                    <a:pt x="59569" y="78994"/>
                  </a:lnTo>
                  <a:lnTo>
                    <a:pt x="59524" y="82311"/>
                  </a:lnTo>
                  <a:lnTo>
                    <a:pt x="59343" y="85477"/>
                  </a:lnTo>
                  <a:lnTo>
                    <a:pt x="59117" y="88341"/>
                  </a:lnTo>
                  <a:lnTo>
                    <a:pt x="58709" y="91206"/>
                  </a:lnTo>
                  <a:lnTo>
                    <a:pt x="58166" y="93467"/>
                  </a:lnTo>
                  <a:lnTo>
                    <a:pt x="57578" y="95427"/>
                  </a:lnTo>
                  <a:lnTo>
                    <a:pt x="56808" y="96934"/>
                  </a:lnTo>
                  <a:lnTo>
                    <a:pt x="55903" y="97839"/>
                  </a:lnTo>
                  <a:lnTo>
                    <a:pt x="54907" y="98140"/>
                  </a:lnTo>
                  <a:close/>
                  <a:moveTo>
                    <a:pt x="86367" y="110201"/>
                  </a:moveTo>
                  <a:lnTo>
                    <a:pt x="68713" y="110201"/>
                  </a:lnTo>
                  <a:lnTo>
                    <a:pt x="68713" y="5577"/>
                  </a:lnTo>
                  <a:lnTo>
                    <a:pt x="86503" y="5577"/>
                  </a:lnTo>
                  <a:lnTo>
                    <a:pt x="86503" y="24422"/>
                  </a:lnTo>
                  <a:lnTo>
                    <a:pt x="75956" y="24422"/>
                  </a:lnTo>
                  <a:lnTo>
                    <a:pt x="75956" y="45829"/>
                  </a:lnTo>
                  <a:lnTo>
                    <a:pt x="86367" y="45829"/>
                  </a:lnTo>
                  <a:lnTo>
                    <a:pt x="86367" y="63467"/>
                  </a:lnTo>
                  <a:lnTo>
                    <a:pt x="75865" y="63467"/>
                  </a:lnTo>
                  <a:lnTo>
                    <a:pt x="75865" y="91507"/>
                  </a:lnTo>
                  <a:lnTo>
                    <a:pt x="86367" y="91507"/>
                  </a:lnTo>
                  <a:lnTo>
                    <a:pt x="86367" y="110201"/>
                  </a:lnTo>
                  <a:close/>
                  <a:moveTo>
                    <a:pt x="77766" y="85175"/>
                  </a:moveTo>
                  <a:lnTo>
                    <a:pt x="77766" y="69949"/>
                  </a:lnTo>
                  <a:lnTo>
                    <a:pt x="88268" y="69949"/>
                  </a:lnTo>
                  <a:lnTo>
                    <a:pt x="88268" y="42211"/>
                  </a:lnTo>
                  <a:lnTo>
                    <a:pt x="97774" y="78090"/>
                  </a:lnTo>
                  <a:lnTo>
                    <a:pt x="88268" y="113819"/>
                  </a:lnTo>
                  <a:lnTo>
                    <a:pt x="88268" y="85175"/>
                  </a:lnTo>
                  <a:lnTo>
                    <a:pt x="77766" y="85175"/>
                  </a:lnTo>
                  <a:close/>
                  <a:moveTo>
                    <a:pt x="103704" y="91658"/>
                  </a:moveTo>
                  <a:lnTo>
                    <a:pt x="98860" y="110201"/>
                  </a:lnTo>
                  <a:lnTo>
                    <a:pt x="91663" y="110201"/>
                  </a:lnTo>
                  <a:lnTo>
                    <a:pt x="100264" y="78090"/>
                  </a:lnTo>
                  <a:lnTo>
                    <a:pt x="91663" y="45829"/>
                  </a:lnTo>
                  <a:lnTo>
                    <a:pt x="99132" y="45829"/>
                  </a:lnTo>
                  <a:lnTo>
                    <a:pt x="104111" y="64221"/>
                  </a:lnTo>
                  <a:lnTo>
                    <a:pt x="108955" y="45829"/>
                  </a:lnTo>
                  <a:lnTo>
                    <a:pt x="116152" y="45829"/>
                  </a:lnTo>
                  <a:lnTo>
                    <a:pt x="107642" y="77939"/>
                  </a:lnTo>
                  <a:lnTo>
                    <a:pt x="116242" y="110201"/>
                  </a:lnTo>
                  <a:lnTo>
                    <a:pt x="108683" y="110201"/>
                  </a:lnTo>
                  <a:lnTo>
                    <a:pt x="103704" y="91658"/>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White">
    <p:spTree>
      <p:nvGrpSpPr>
        <p:cNvPr id="289" name="Shape 289"/>
        <p:cNvGrpSpPr/>
        <p:nvPr/>
      </p:nvGrpSpPr>
      <p:grpSpPr>
        <a:xfrm>
          <a:off x="0" y="0"/>
          <a:ext cx="0" cy="0"/>
          <a:chOff x="0" y="0"/>
          <a:chExt cx="0" cy="0"/>
        </a:xfrm>
      </p:grpSpPr>
      <p:sp>
        <p:nvSpPr>
          <p:cNvPr id="290" name="Shape 290"/>
          <p:cNvSpPr txBox="1"/>
          <p:nvPr>
            <p:ph type="ctrTitle"/>
          </p:nvPr>
        </p:nvSpPr>
        <p:spPr>
          <a:xfrm>
            <a:off x="1680796" y="2509025"/>
            <a:ext cx="7031400" cy="547500"/>
          </a:xfrm>
          <a:prstGeom prst="rect">
            <a:avLst/>
          </a:prstGeom>
          <a:noFill/>
          <a:ln>
            <a:noFill/>
          </a:ln>
        </p:spPr>
        <p:txBody>
          <a:bodyPr anchorCtr="0" anchor="t" bIns="68575" lIns="68575" rIns="68575" tIns="68575"/>
          <a:lstStyle>
            <a:lvl1pPr indent="0" lvl="0" marL="0" marR="0" rtl="0" algn="l">
              <a:lnSpc>
                <a:spcPct val="90000"/>
              </a:lnSpc>
              <a:spcBef>
                <a:spcPts val="0"/>
              </a:spcBef>
              <a:spcAft>
                <a:spcPts val="0"/>
              </a:spcAft>
              <a:buNone/>
              <a:defRPr b="0" i="0" sz="4000" u="none" cap="none" strike="noStrike">
                <a:solidFill>
                  <a:srgbClr val="4D148C"/>
                </a:solidFill>
                <a:latin typeface="Arial"/>
                <a:ea typeface="Arial"/>
                <a:cs typeface="Arial"/>
                <a:sym typeface="Arial"/>
              </a:defRPr>
            </a:lvl1pPr>
            <a:lvl2pPr indent="0" lvl="1"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2pPr>
            <a:lvl3pPr indent="0" lvl="2"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3pPr>
            <a:lvl4pPr indent="0" lvl="3"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4pPr>
            <a:lvl5pPr indent="0" lvl="4"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5pPr>
            <a:lvl6pPr indent="0" lvl="5" marL="4064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6pPr>
            <a:lvl7pPr indent="0" lvl="6" marL="8128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7pPr>
            <a:lvl8pPr indent="-12700" lvl="7" marL="12319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8pPr>
            <a:lvl9pPr indent="-12700" lvl="8" marL="16383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9pPr>
          </a:lstStyle>
          <a:p/>
        </p:txBody>
      </p:sp>
      <p:sp>
        <p:nvSpPr>
          <p:cNvPr id="291" name="Shape 291"/>
          <p:cNvSpPr txBox="1"/>
          <p:nvPr>
            <p:ph idx="1" type="subTitle"/>
          </p:nvPr>
        </p:nvSpPr>
        <p:spPr>
          <a:xfrm>
            <a:off x="1680797" y="3694834"/>
            <a:ext cx="7022100" cy="478500"/>
          </a:xfrm>
          <a:prstGeom prst="rect">
            <a:avLst/>
          </a:prstGeom>
          <a:noFill/>
          <a:ln>
            <a:noFill/>
          </a:ln>
        </p:spPr>
        <p:txBody>
          <a:bodyPr anchorCtr="0" anchor="t" bIns="68575" lIns="68575" rIns="68575" tIns="68575"/>
          <a:lstStyle>
            <a:lvl1pPr indent="0" lvl="0" marL="0" marR="0" rtl="0" algn="l">
              <a:lnSpc>
                <a:spcPct val="80000"/>
              </a:lnSpc>
              <a:spcBef>
                <a:spcPts val="400"/>
              </a:spcBef>
              <a:spcAft>
                <a:spcPts val="0"/>
              </a:spcAft>
              <a:buClr>
                <a:schemeClr val="dk1"/>
              </a:buClr>
              <a:buFont typeface="Arial"/>
              <a:buNone/>
              <a:defRPr b="1" i="0" sz="1700" u="none" cap="none" strike="noStrike">
                <a:solidFill>
                  <a:schemeClr val="dk1"/>
                </a:solidFill>
                <a:latin typeface="Arial Narrow"/>
                <a:ea typeface="Arial Narrow"/>
                <a:cs typeface="Arial Narrow"/>
                <a:sym typeface="Arial Narrow"/>
              </a:defRPr>
            </a:lvl1pPr>
            <a:lvl2pPr indent="-101600" lvl="1" marL="190500" marR="0" rtl="0" algn="l">
              <a:spcBef>
                <a:spcPts val="500"/>
              </a:spcBef>
              <a:spcAft>
                <a:spcPts val="0"/>
              </a:spcAft>
              <a:buClr>
                <a:schemeClr val="dk1"/>
              </a:buClr>
              <a:buSzPct val="88235"/>
              <a:buFont typeface="Arial"/>
              <a:buChar char="•"/>
              <a:defRPr b="0" i="0" sz="1700" u="none" cap="none" strike="noStrike">
                <a:solidFill>
                  <a:schemeClr val="dk1"/>
                </a:solidFill>
                <a:latin typeface="Arial Narrow"/>
                <a:ea typeface="Arial Narrow"/>
                <a:cs typeface="Arial Narrow"/>
                <a:sym typeface="Arial Narrow"/>
              </a:defRPr>
            </a:lvl2pPr>
            <a:lvl3pPr indent="-114300" lvl="2" marL="393700" marR="0" rtl="0" algn="l">
              <a:spcBef>
                <a:spcPts val="500"/>
              </a:spcBef>
              <a:spcAft>
                <a:spcPts val="0"/>
              </a:spcAft>
              <a:buClr>
                <a:schemeClr val="dk1"/>
              </a:buClr>
              <a:buSzPct val="92857"/>
              <a:buFont typeface="Merriweather Sans"/>
              <a:buChar char="–"/>
              <a:defRPr b="0" i="0" sz="1400" u="none" cap="none" strike="noStrike">
                <a:solidFill>
                  <a:schemeClr val="dk1"/>
                </a:solidFill>
                <a:latin typeface="Arial Narrow"/>
                <a:ea typeface="Arial Narrow"/>
                <a:cs typeface="Arial Narrow"/>
                <a:sym typeface="Arial Narrow"/>
              </a:defRPr>
            </a:lvl3pPr>
            <a:lvl4pPr indent="-139700" lvl="3" marL="584200" marR="0" rtl="0" algn="l">
              <a:spcBef>
                <a:spcPts val="500"/>
              </a:spcBef>
              <a:spcAft>
                <a:spcPts val="0"/>
              </a:spcAft>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4pPr>
            <a:lvl5pPr indent="-127000" lvl="4" marL="762000" marR="0" rtl="0" algn="l">
              <a:spcBef>
                <a:spcPts val="500"/>
              </a:spcBef>
              <a:spcAft>
                <a:spcPts val="0"/>
              </a:spcAft>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5pPr>
            <a:lvl6pPr indent="-139700" lvl="5" marL="1003300" marR="0" rtl="0" algn="l">
              <a:spcBef>
                <a:spcPts val="300"/>
              </a:spcBef>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6pPr>
            <a:lvl7pPr indent="-101600" lvl="6" marL="26543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7pPr>
            <a:lvl8pPr indent="-88900" lvl="7" marL="30607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8pPr>
            <a:lvl9pPr indent="-88900" lvl="8" marL="34671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9pPr>
          </a:lstStyle>
          <a:p/>
        </p:txBody>
      </p:sp>
      <p:sp>
        <p:nvSpPr>
          <p:cNvPr id="292" name="Shape 292"/>
          <p:cNvSpPr txBox="1"/>
          <p:nvPr>
            <p:ph idx="2" type="body"/>
          </p:nvPr>
        </p:nvSpPr>
        <p:spPr>
          <a:xfrm>
            <a:off x="1680797" y="4183652"/>
            <a:ext cx="7024200" cy="232800"/>
          </a:xfrm>
          <a:prstGeom prst="rect">
            <a:avLst/>
          </a:prstGeom>
          <a:noFill/>
          <a:ln>
            <a:noFill/>
          </a:ln>
        </p:spPr>
        <p:txBody>
          <a:bodyPr anchorCtr="0" anchor="t" bIns="68575" lIns="68575" rIns="68575" tIns="68575"/>
          <a:lstStyle>
            <a:lvl1pPr indent="0" lvl="0" marL="0" marR="0" rtl="0" algn="l">
              <a:spcBef>
                <a:spcPts val="1100"/>
              </a:spcBef>
              <a:spcAft>
                <a:spcPts val="0"/>
              </a:spcAft>
              <a:buNone/>
              <a:defRPr b="0" i="0" sz="1700" u="none" cap="none" strike="noStrike">
                <a:solidFill>
                  <a:schemeClr val="dk1"/>
                </a:solidFill>
                <a:latin typeface="Arial Narrow"/>
                <a:ea typeface="Arial Narrow"/>
                <a:cs typeface="Arial Narrow"/>
                <a:sym typeface="Arial Narrow"/>
              </a:defRPr>
            </a:lvl1pPr>
            <a:lvl2pPr indent="-101600" lvl="1" marL="190500" marR="0" rtl="0" algn="l">
              <a:spcBef>
                <a:spcPts val="500"/>
              </a:spcBef>
              <a:spcAft>
                <a:spcPts val="0"/>
              </a:spcAft>
              <a:buClr>
                <a:schemeClr val="dk1"/>
              </a:buClr>
              <a:buSzPct val="88235"/>
              <a:buFont typeface="Arial"/>
              <a:buChar char="•"/>
              <a:defRPr b="0" i="0" sz="1700" u="none" cap="none" strike="noStrike">
                <a:solidFill>
                  <a:schemeClr val="dk1"/>
                </a:solidFill>
                <a:latin typeface="Arial Narrow"/>
                <a:ea typeface="Arial Narrow"/>
                <a:cs typeface="Arial Narrow"/>
                <a:sym typeface="Arial Narrow"/>
              </a:defRPr>
            </a:lvl2pPr>
            <a:lvl3pPr indent="-114300" lvl="2" marL="393700" marR="0" rtl="0" algn="l">
              <a:spcBef>
                <a:spcPts val="500"/>
              </a:spcBef>
              <a:spcAft>
                <a:spcPts val="0"/>
              </a:spcAft>
              <a:buClr>
                <a:schemeClr val="dk1"/>
              </a:buClr>
              <a:buSzPct val="92857"/>
              <a:buFont typeface="Merriweather Sans"/>
              <a:buChar char="–"/>
              <a:defRPr b="0" i="0" sz="1400" u="none" cap="none" strike="noStrike">
                <a:solidFill>
                  <a:schemeClr val="dk1"/>
                </a:solidFill>
                <a:latin typeface="Arial Narrow"/>
                <a:ea typeface="Arial Narrow"/>
                <a:cs typeface="Arial Narrow"/>
                <a:sym typeface="Arial Narrow"/>
              </a:defRPr>
            </a:lvl3pPr>
            <a:lvl4pPr indent="-139700" lvl="3" marL="584200" marR="0" rtl="0" algn="l">
              <a:spcBef>
                <a:spcPts val="500"/>
              </a:spcBef>
              <a:spcAft>
                <a:spcPts val="0"/>
              </a:spcAft>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4pPr>
            <a:lvl5pPr indent="-127000" lvl="4" marL="762000" marR="0" rtl="0" algn="l">
              <a:spcBef>
                <a:spcPts val="500"/>
              </a:spcBef>
              <a:spcAft>
                <a:spcPts val="0"/>
              </a:spcAft>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5pPr>
            <a:lvl6pPr indent="-139700" lvl="5" marL="1003300" marR="0" rtl="0" algn="l">
              <a:spcBef>
                <a:spcPts val="300"/>
              </a:spcBef>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6pPr>
            <a:lvl7pPr indent="-101600" lvl="6" marL="26543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7pPr>
            <a:lvl8pPr indent="-88900" lvl="7" marL="30607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8pPr>
            <a:lvl9pPr indent="-88900" lvl="8" marL="34671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9pPr>
          </a:lstStyle>
          <a:p/>
        </p:txBody>
      </p:sp>
      <p:grpSp>
        <p:nvGrpSpPr>
          <p:cNvPr id="293" name="Shape 293"/>
          <p:cNvGrpSpPr/>
          <p:nvPr/>
        </p:nvGrpSpPr>
        <p:grpSpPr>
          <a:xfrm rot="-5400000">
            <a:off x="-324662" y="2152485"/>
            <a:ext cx="2352157" cy="947776"/>
            <a:chOff x="3943351" y="1631950"/>
            <a:chExt cx="1544525" cy="622349"/>
          </a:xfrm>
        </p:grpSpPr>
        <p:grpSp>
          <p:nvGrpSpPr>
            <p:cNvPr id="294" name="Shape 294"/>
            <p:cNvGrpSpPr/>
            <p:nvPr/>
          </p:nvGrpSpPr>
          <p:grpSpPr>
            <a:xfrm>
              <a:off x="4745037" y="2100263"/>
              <a:ext cx="690513" cy="154037"/>
              <a:chOff x="4745037" y="2100263"/>
              <a:chExt cx="690513" cy="154037"/>
            </a:xfrm>
          </p:grpSpPr>
          <p:sp>
            <p:nvSpPr>
              <p:cNvPr id="295" name="Shape 295"/>
              <p:cNvSpPr/>
              <p:nvPr/>
            </p:nvSpPr>
            <p:spPr>
              <a:xfrm>
                <a:off x="4745037" y="2100263"/>
                <a:ext cx="101700" cy="153900"/>
              </a:xfrm>
              <a:custGeom>
                <a:pathLst>
                  <a:path extrusionOk="0" h="120000" w="120000">
                    <a:moveTo>
                      <a:pt x="51875" y="119999"/>
                    </a:moveTo>
                    <a:lnTo>
                      <a:pt x="38125" y="118767"/>
                    </a:lnTo>
                    <a:lnTo>
                      <a:pt x="26250" y="115890"/>
                    </a:lnTo>
                    <a:lnTo>
                      <a:pt x="15625" y="110547"/>
                    </a:lnTo>
                    <a:lnTo>
                      <a:pt x="7500" y="104383"/>
                    </a:lnTo>
                    <a:lnTo>
                      <a:pt x="2500" y="96164"/>
                    </a:lnTo>
                    <a:lnTo>
                      <a:pt x="0" y="87123"/>
                    </a:lnTo>
                    <a:lnTo>
                      <a:pt x="16875" y="87123"/>
                    </a:lnTo>
                    <a:lnTo>
                      <a:pt x="18125" y="94520"/>
                    </a:lnTo>
                    <a:lnTo>
                      <a:pt x="21875" y="99452"/>
                    </a:lnTo>
                    <a:lnTo>
                      <a:pt x="26875" y="103972"/>
                    </a:lnTo>
                    <a:lnTo>
                      <a:pt x="33750" y="106849"/>
                    </a:lnTo>
                    <a:lnTo>
                      <a:pt x="41875" y="108493"/>
                    </a:lnTo>
                    <a:lnTo>
                      <a:pt x="50625" y="110136"/>
                    </a:lnTo>
                    <a:lnTo>
                      <a:pt x="60625" y="110136"/>
                    </a:lnTo>
                    <a:lnTo>
                      <a:pt x="70625" y="109726"/>
                    </a:lnTo>
                    <a:lnTo>
                      <a:pt x="80000" y="107671"/>
                    </a:lnTo>
                    <a:lnTo>
                      <a:pt x="88750" y="104794"/>
                    </a:lnTo>
                    <a:lnTo>
                      <a:pt x="96250" y="100684"/>
                    </a:lnTo>
                    <a:lnTo>
                      <a:pt x="101250" y="94931"/>
                    </a:lnTo>
                    <a:lnTo>
                      <a:pt x="102500" y="88356"/>
                    </a:lnTo>
                    <a:lnTo>
                      <a:pt x="101250" y="82191"/>
                    </a:lnTo>
                    <a:lnTo>
                      <a:pt x="97500" y="76849"/>
                    </a:lnTo>
                    <a:lnTo>
                      <a:pt x="91875" y="73150"/>
                    </a:lnTo>
                    <a:lnTo>
                      <a:pt x="83750" y="70273"/>
                    </a:lnTo>
                    <a:lnTo>
                      <a:pt x="75000" y="68219"/>
                    </a:lnTo>
                    <a:lnTo>
                      <a:pt x="65625" y="66164"/>
                    </a:lnTo>
                    <a:lnTo>
                      <a:pt x="55000" y="64109"/>
                    </a:lnTo>
                    <a:lnTo>
                      <a:pt x="43750" y="61232"/>
                    </a:lnTo>
                    <a:lnTo>
                      <a:pt x="33750" y="58356"/>
                    </a:lnTo>
                    <a:lnTo>
                      <a:pt x="24375" y="54657"/>
                    </a:lnTo>
                    <a:lnTo>
                      <a:pt x="15625" y="50136"/>
                    </a:lnTo>
                    <a:lnTo>
                      <a:pt x="9375" y="45205"/>
                    </a:lnTo>
                    <a:lnTo>
                      <a:pt x="5625" y="39041"/>
                    </a:lnTo>
                    <a:lnTo>
                      <a:pt x="3750" y="31232"/>
                    </a:lnTo>
                    <a:lnTo>
                      <a:pt x="5625" y="23424"/>
                    </a:lnTo>
                    <a:lnTo>
                      <a:pt x="10000" y="16027"/>
                    </a:lnTo>
                    <a:lnTo>
                      <a:pt x="17500" y="10684"/>
                    </a:lnTo>
                    <a:lnTo>
                      <a:pt x="26250" y="6164"/>
                    </a:lnTo>
                    <a:lnTo>
                      <a:pt x="36875" y="2876"/>
                    </a:lnTo>
                    <a:lnTo>
                      <a:pt x="47500" y="821"/>
                    </a:lnTo>
                    <a:lnTo>
                      <a:pt x="60000" y="0"/>
                    </a:lnTo>
                    <a:lnTo>
                      <a:pt x="68750" y="410"/>
                    </a:lnTo>
                    <a:lnTo>
                      <a:pt x="78125" y="1643"/>
                    </a:lnTo>
                    <a:lnTo>
                      <a:pt x="86875" y="2876"/>
                    </a:lnTo>
                    <a:lnTo>
                      <a:pt x="95000" y="5753"/>
                    </a:lnTo>
                    <a:lnTo>
                      <a:pt x="102500" y="9041"/>
                    </a:lnTo>
                    <a:lnTo>
                      <a:pt x="108750" y="13972"/>
                    </a:lnTo>
                    <a:lnTo>
                      <a:pt x="113750" y="20136"/>
                    </a:lnTo>
                    <a:lnTo>
                      <a:pt x="116250" y="27534"/>
                    </a:lnTo>
                    <a:lnTo>
                      <a:pt x="99375" y="27534"/>
                    </a:lnTo>
                    <a:lnTo>
                      <a:pt x="98125" y="22191"/>
                    </a:lnTo>
                    <a:lnTo>
                      <a:pt x="94375" y="18082"/>
                    </a:lnTo>
                    <a:lnTo>
                      <a:pt x="90000" y="14794"/>
                    </a:lnTo>
                    <a:lnTo>
                      <a:pt x="83750" y="12328"/>
                    </a:lnTo>
                    <a:lnTo>
                      <a:pt x="76250" y="11095"/>
                    </a:lnTo>
                    <a:lnTo>
                      <a:pt x="69375" y="9863"/>
                    </a:lnTo>
                    <a:lnTo>
                      <a:pt x="61250" y="9863"/>
                    </a:lnTo>
                    <a:lnTo>
                      <a:pt x="51875" y="10684"/>
                    </a:lnTo>
                    <a:lnTo>
                      <a:pt x="42500" y="11917"/>
                    </a:lnTo>
                    <a:lnTo>
                      <a:pt x="34375" y="14794"/>
                    </a:lnTo>
                    <a:lnTo>
                      <a:pt x="27500" y="18493"/>
                    </a:lnTo>
                    <a:lnTo>
                      <a:pt x="22500" y="23424"/>
                    </a:lnTo>
                    <a:lnTo>
                      <a:pt x="21250" y="29999"/>
                    </a:lnTo>
                    <a:lnTo>
                      <a:pt x="22500" y="36164"/>
                    </a:lnTo>
                    <a:lnTo>
                      <a:pt x="26250" y="41506"/>
                    </a:lnTo>
                    <a:lnTo>
                      <a:pt x="32500" y="45205"/>
                    </a:lnTo>
                    <a:lnTo>
                      <a:pt x="40625" y="48493"/>
                    </a:lnTo>
                    <a:lnTo>
                      <a:pt x="50000" y="51369"/>
                    </a:lnTo>
                    <a:lnTo>
                      <a:pt x="60000" y="53835"/>
                    </a:lnTo>
                    <a:lnTo>
                      <a:pt x="70000" y="55890"/>
                    </a:lnTo>
                    <a:lnTo>
                      <a:pt x="80625" y="58356"/>
                    </a:lnTo>
                    <a:lnTo>
                      <a:pt x="91250" y="60821"/>
                    </a:lnTo>
                    <a:lnTo>
                      <a:pt x="100625" y="64109"/>
                    </a:lnTo>
                    <a:lnTo>
                      <a:pt x="108125" y="68219"/>
                    </a:lnTo>
                    <a:lnTo>
                      <a:pt x="113750" y="73150"/>
                    </a:lnTo>
                    <a:lnTo>
                      <a:pt x="118125" y="79726"/>
                    </a:lnTo>
                    <a:lnTo>
                      <a:pt x="120000" y="87123"/>
                    </a:lnTo>
                    <a:lnTo>
                      <a:pt x="118125" y="95753"/>
                    </a:lnTo>
                    <a:lnTo>
                      <a:pt x="113750" y="103150"/>
                    </a:lnTo>
                    <a:lnTo>
                      <a:pt x="107500" y="108493"/>
                    </a:lnTo>
                    <a:lnTo>
                      <a:pt x="98750" y="113013"/>
                    </a:lnTo>
                    <a:lnTo>
                      <a:pt x="88750" y="116301"/>
                    </a:lnTo>
                    <a:lnTo>
                      <a:pt x="77500" y="117945"/>
                    </a:lnTo>
                    <a:lnTo>
                      <a:pt x="65000" y="119589"/>
                    </a:lnTo>
                    <a:lnTo>
                      <a:pt x="51875" y="119999"/>
                    </a:lnTo>
                    <a:close/>
                  </a:path>
                </a:pathLst>
              </a:custGeom>
              <a:solidFill>
                <a:srgbClr val="4D148C"/>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296" name="Shape 296"/>
              <p:cNvSpPr/>
              <p:nvPr/>
            </p:nvSpPr>
            <p:spPr>
              <a:xfrm>
                <a:off x="4859337" y="2146300"/>
                <a:ext cx="92100" cy="108000"/>
              </a:xfrm>
              <a:custGeom>
                <a:pathLst>
                  <a:path extrusionOk="0" h="120000" w="120000">
                    <a:moveTo>
                      <a:pt x="17142" y="62912"/>
                    </a:moveTo>
                    <a:lnTo>
                      <a:pt x="18514" y="72815"/>
                    </a:lnTo>
                    <a:lnTo>
                      <a:pt x="20571" y="82135"/>
                    </a:lnTo>
                    <a:lnTo>
                      <a:pt x="25371" y="90291"/>
                    </a:lnTo>
                    <a:lnTo>
                      <a:pt x="31542" y="97281"/>
                    </a:lnTo>
                    <a:lnTo>
                      <a:pt x="39771" y="102524"/>
                    </a:lnTo>
                    <a:lnTo>
                      <a:pt x="50742" y="106019"/>
                    </a:lnTo>
                    <a:lnTo>
                      <a:pt x="63085" y="107184"/>
                    </a:lnTo>
                    <a:lnTo>
                      <a:pt x="76800" y="105436"/>
                    </a:lnTo>
                    <a:lnTo>
                      <a:pt x="87771" y="99611"/>
                    </a:lnTo>
                    <a:lnTo>
                      <a:pt x="96685" y="90873"/>
                    </a:lnTo>
                    <a:lnTo>
                      <a:pt x="102171" y="80388"/>
                    </a:lnTo>
                    <a:lnTo>
                      <a:pt x="118628" y="80388"/>
                    </a:lnTo>
                    <a:lnTo>
                      <a:pt x="113142" y="92621"/>
                    </a:lnTo>
                    <a:lnTo>
                      <a:pt x="106285" y="102524"/>
                    </a:lnTo>
                    <a:lnTo>
                      <a:pt x="97371" y="110097"/>
                    </a:lnTo>
                    <a:lnTo>
                      <a:pt x="86400" y="115339"/>
                    </a:lnTo>
                    <a:lnTo>
                      <a:pt x="73371" y="118834"/>
                    </a:lnTo>
                    <a:lnTo>
                      <a:pt x="58285" y="120000"/>
                    </a:lnTo>
                    <a:lnTo>
                      <a:pt x="44571" y="118834"/>
                    </a:lnTo>
                    <a:lnTo>
                      <a:pt x="32228" y="114757"/>
                    </a:lnTo>
                    <a:lnTo>
                      <a:pt x="21942" y="108349"/>
                    </a:lnTo>
                    <a:lnTo>
                      <a:pt x="14399" y="101359"/>
                    </a:lnTo>
                    <a:lnTo>
                      <a:pt x="8228" y="92621"/>
                    </a:lnTo>
                    <a:lnTo>
                      <a:pt x="3428" y="82135"/>
                    </a:lnTo>
                    <a:lnTo>
                      <a:pt x="685" y="71067"/>
                    </a:lnTo>
                    <a:lnTo>
                      <a:pt x="0" y="59417"/>
                    </a:lnTo>
                    <a:lnTo>
                      <a:pt x="685" y="48349"/>
                    </a:lnTo>
                    <a:lnTo>
                      <a:pt x="4114" y="37281"/>
                    </a:lnTo>
                    <a:lnTo>
                      <a:pt x="8228" y="27378"/>
                    </a:lnTo>
                    <a:lnTo>
                      <a:pt x="15085" y="18640"/>
                    </a:lnTo>
                    <a:lnTo>
                      <a:pt x="22628" y="10485"/>
                    </a:lnTo>
                    <a:lnTo>
                      <a:pt x="32914" y="5242"/>
                    </a:lnTo>
                    <a:lnTo>
                      <a:pt x="45257" y="1165"/>
                    </a:lnTo>
                    <a:lnTo>
                      <a:pt x="59657" y="0"/>
                    </a:lnTo>
                    <a:lnTo>
                      <a:pt x="74057" y="1165"/>
                    </a:lnTo>
                    <a:lnTo>
                      <a:pt x="87771" y="4660"/>
                    </a:lnTo>
                    <a:lnTo>
                      <a:pt x="98057" y="10485"/>
                    </a:lnTo>
                    <a:lnTo>
                      <a:pt x="106285" y="18058"/>
                    </a:lnTo>
                    <a:lnTo>
                      <a:pt x="112457" y="27378"/>
                    </a:lnTo>
                    <a:lnTo>
                      <a:pt x="117257" y="37864"/>
                    </a:lnTo>
                    <a:lnTo>
                      <a:pt x="119314" y="50097"/>
                    </a:lnTo>
                    <a:lnTo>
                      <a:pt x="119999" y="62912"/>
                    </a:lnTo>
                    <a:lnTo>
                      <a:pt x="17142" y="62912"/>
                    </a:lnTo>
                    <a:close/>
                    <a:moveTo>
                      <a:pt x="102857" y="50679"/>
                    </a:moveTo>
                    <a:lnTo>
                      <a:pt x="100800" y="40194"/>
                    </a:lnTo>
                    <a:lnTo>
                      <a:pt x="96685" y="30873"/>
                    </a:lnTo>
                    <a:lnTo>
                      <a:pt x="91200" y="23300"/>
                    </a:lnTo>
                    <a:lnTo>
                      <a:pt x="82285" y="17475"/>
                    </a:lnTo>
                    <a:lnTo>
                      <a:pt x="72000" y="13980"/>
                    </a:lnTo>
                    <a:lnTo>
                      <a:pt x="59657" y="12233"/>
                    </a:lnTo>
                    <a:lnTo>
                      <a:pt x="47314" y="13980"/>
                    </a:lnTo>
                    <a:lnTo>
                      <a:pt x="37714" y="18058"/>
                    </a:lnTo>
                    <a:lnTo>
                      <a:pt x="29485" y="23883"/>
                    </a:lnTo>
                    <a:lnTo>
                      <a:pt x="24000" y="32038"/>
                    </a:lnTo>
                    <a:lnTo>
                      <a:pt x="19885" y="40776"/>
                    </a:lnTo>
                    <a:lnTo>
                      <a:pt x="17142" y="50679"/>
                    </a:lnTo>
                    <a:lnTo>
                      <a:pt x="102857" y="50679"/>
                    </a:lnTo>
                    <a:close/>
                  </a:path>
                </a:pathLst>
              </a:custGeom>
              <a:solidFill>
                <a:srgbClr val="4D148C"/>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297" name="Shape 297"/>
              <p:cNvSpPr/>
              <p:nvPr/>
            </p:nvSpPr>
            <p:spPr>
              <a:xfrm>
                <a:off x="4967287" y="2146300"/>
                <a:ext cx="49200" cy="104700"/>
              </a:xfrm>
              <a:custGeom>
                <a:pathLst>
                  <a:path extrusionOk="0" h="120000" w="120000">
                    <a:moveTo>
                      <a:pt x="32258" y="120000"/>
                    </a:moveTo>
                    <a:lnTo>
                      <a:pt x="1290" y="120000"/>
                    </a:lnTo>
                    <a:lnTo>
                      <a:pt x="1290" y="29400"/>
                    </a:lnTo>
                    <a:lnTo>
                      <a:pt x="1290" y="16200"/>
                    </a:lnTo>
                    <a:lnTo>
                      <a:pt x="0" y="3000"/>
                    </a:lnTo>
                    <a:lnTo>
                      <a:pt x="29677" y="3000"/>
                    </a:lnTo>
                    <a:lnTo>
                      <a:pt x="32258" y="20400"/>
                    </a:lnTo>
                    <a:lnTo>
                      <a:pt x="33548" y="20400"/>
                    </a:lnTo>
                    <a:lnTo>
                      <a:pt x="42580" y="12000"/>
                    </a:lnTo>
                    <a:lnTo>
                      <a:pt x="55483" y="6000"/>
                    </a:lnTo>
                    <a:lnTo>
                      <a:pt x="72258" y="1800"/>
                    </a:lnTo>
                    <a:lnTo>
                      <a:pt x="90322" y="0"/>
                    </a:lnTo>
                    <a:lnTo>
                      <a:pt x="120000" y="600"/>
                    </a:lnTo>
                    <a:lnTo>
                      <a:pt x="120000" y="13800"/>
                    </a:lnTo>
                    <a:lnTo>
                      <a:pt x="110967" y="12600"/>
                    </a:lnTo>
                    <a:lnTo>
                      <a:pt x="101935" y="12600"/>
                    </a:lnTo>
                    <a:lnTo>
                      <a:pt x="81290" y="13800"/>
                    </a:lnTo>
                    <a:lnTo>
                      <a:pt x="63225" y="16800"/>
                    </a:lnTo>
                    <a:lnTo>
                      <a:pt x="51612" y="22800"/>
                    </a:lnTo>
                    <a:lnTo>
                      <a:pt x="40000" y="30000"/>
                    </a:lnTo>
                    <a:lnTo>
                      <a:pt x="34838" y="39000"/>
                    </a:lnTo>
                    <a:lnTo>
                      <a:pt x="32258" y="49800"/>
                    </a:lnTo>
                    <a:lnTo>
                      <a:pt x="32258" y="120000"/>
                    </a:lnTo>
                    <a:close/>
                  </a:path>
                </a:pathLst>
              </a:custGeom>
              <a:solidFill>
                <a:srgbClr val="4D148C"/>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298" name="Shape 298"/>
              <p:cNvSpPr/>
              <p:nvPr/>
            </p:nvSpPr>
            <p:spPr>
              <a:xfrm>
                <a:off x="5021262" y="2147888"/>
                <a:ext cx="96900" cy="103200"/>
              </a:xfrm>
              <a:custGeom>
                <a:pathLst>
                  <a:path extrusionOk="0" h="120000" w="120000">
                    <a:moveTo>
                      <a:pt x="16483" y="0"/>
                    </a:moveTo>
                    <a:lnTo>
                      <a:pt x="60659" y="100307"/>
                    </a:lnTo>
                    <a:lnTo>
                      <a:pt x="103516" y="0"/>
                    </a:lnTo>
                    <a:lnTo>
                      <a:pt x="120000" y="0"/>
                    </a:lnTo>
                    <a:lnTo>
                      <a:pt x="69890" y="120000"/>
                    </a:lnTo>
                    <a:lnTo>
                      <a:pt x="52747" y="120000"/>
                    </a:lnTo>
                    <a:lnTo>
                      <a:pt x="0" y="0"/>
                    </a:lnTo>
                    <a:lnTo>
                      <a:pt x="16483" y="0"/>
                    </a:lnTo>
                    <a:close/>
                  </a:path>
                </a:pathLst>
              </a:custGeom>
              <a:solidFill>
                <a:srgbClr val="4D148C"/>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299" name="Shape 299"/>
              <p:cNvSpPr/>
              <p:nvPr/>
            </p:nvSpPr>
            <p:spPr>
              <a:xfrm>
                <a:off x="5127626" y="2103438"/>
                <a:ext cx="14400" cy="147600"/>
              </a:xfrm>
              <a:custGeom>
                <a:pathLst>
                  <a:path extrusionOk="0" h="120000" w="120000">
                    <a:moveTo>
                      <a:pt x="119999" y="12857"/>
                    </a:moveTo>
                    <a:lnTo>
                      <a:pt x="0" y="12857"/>
                    </a:lnTo>
                    <a:lnTo>
                      <a:pt x="0" y="0"/>
                    </a:lnTo>
                    <a:lnTo>
                      <a:pt x="119999" y="0"/>
                    </a:lnTo>
                    <a:lnTo>
                      <a:pt x="119999" y="12857"/>
                    </a:lnTo>
                    <a:close/>
                    <a:moveTo>
                      <a:pt x="107142" y="36428"/>
                    </a:moveTo>
                    <a:lnTo>
                      <a:pt x="107142" y="120000"/>
                    </a:lnTo>
                    <a:lnTo>
                      <a:pt x="8571" y="120000"/>
                    </a:lnTo>
                    <a:lnTo>
                      <a:pt x="8571" y="36428"/>
                    </a:lnTo>
                    <a:lnTo>
                      <a:pt x="107142" y="36428"/>
                    </a:lnTo>
                    <a:close/>
                  </a:path>
                </a:pathLst>
              </a:custGeom>
              <a:solidFill>
                <a:srgbClr val="4D148C"/>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300" name="Shape 300"/>
              <p:cNvSpPr/>
              <p:nvPr/>
            </p:nvSpPr>
            <p:spPr>
              <a:xfrm>
                <a:off x="5156201" y="2146300"/>
                <a:ext cx="85800" cy="108000"/>
              </a:xfrm>
              <a:custGeom>
                <a:pathLst>
                  <a:path extrusionOk="0" h="120000" w="120000">
                    <a:moveTo>
                      <a:pt x="100740" y="37864"/>
                    </a:moveTo>
                    <a:lnTo>
                      <a:pt x="98518" y="28543"/>
                    </a:lnTo>
                    <a:lnTo>
                      <a:pt x="93333" y="20970"/>
                    </a:lnTo>
                    <a:lnTo>
                      <a:pt x="85925" y="16310"/>
                    </a:lnTo>
                    <a:lnTo>
                      <a:pt x="74814" y="13398"/>
                    </a:lnTo>
                    <a:lnTo>
                      <a:pt x="61481" y="12233"/>
                    </a:lnTo>
                    <a:lnTo>
                      <a:pt x="49629" y="13980"/>
                    </a:lnTo>
                    <a:lnTo>
                      <a:pt x="38518" y="18640"/>
                    </a:lnTo>
                    <a:lnTo>
                      <a:pt x="31111" y="26213"/>
                    </a:lnTo>
                    <a:lnTo>
                      <a:pt x="23703" y="36116"/>
                    </a:lnTo>
                    <a:lnTo>
                      <a:pt x="20740" y="47184"/>
                    </a:lnTo>
                    <a:lnTo>
                      <a:pt x="18518" y="59417"/>
                    </a:lnTo>
                    <a:lnTo>
                      <a:pt x="20740" y="72233"/>
                    </a:lnTo>
                    <a:lnTo>
                      <a:pt x="23703" y="83883"/>
                    </a:lnTo>
                    <a:lnTo>
                      <a:pt x="31111" y="93203"/>
                    </a:lnTo>
                    <a:lnTo>
                      <a:pt x="38518" y="100776"/>
                    </a:lnTo>
                    <a:lnTo>
                      <a:pt x="49629" y="106019"/>
                    </a:lnTo>
                    <a:lnTo>
                      <a:pt x="61481" y="107184"/>
                    </a:lnTo>
                    <a:lnTo>
                      <a:pt x="74814" y="106019"/>
                    </a:lnTo>
                    <a:lnTo>
                      <a:pt x="84444" y="102524"/>
                    </a:lnTo>
                    <a:lnTo>
                      <a:pt x="93333" y="97281"/>
                    </a:lnTo>
                    <a:lnTo>
                      <a:pt x="98518" y="89708"/>
                    </a:lnTo>
                    <a:lnTo>
                      <a:pt x="100740" y="80970"/>
                    </a:lnTo>
                    <a:lnTo>
                      <a:pt x="120000" y="80970"/>
                    </a:lnTo>
                    <a:lnTo>
                      <a:pt x="116296" y="93203"/>
                    </a:lnTo>
                    <a:lnTo>
                      <a:pt x="110370" y="102524"/>
                    </a:lnTo>
                    <a:lnTo>
                      <a:pt x="101481" y="110097"/>
                    </a:lnTo>
                    <a:lnTo>
                      <a:pt x="91851" y="115339"/>
                    </a:lnTo>
                    <a:lnTo>
                      <a:pt x="78518" y="118834"/>
                    </a:lnTo>
                    <a:lnTo>
                      <a:pt x="63703" y="120000"/>
                    </a:lnTo>
                    <a:lnTo>
                      <a:pt x="48148" y="118834"/>
                    </a:lnTo>
                    <a:lnTo>
                      <a:pt x="34814" y="114757"/>
                    </a:lnTo>
                    <a:lnTo>
                      <a:pt x="25185" y="108349"/>
                    </a:lnTo>
                    <a:lnTo>
                      <a:pt x="15555" y="101359"/>
                    </a:lnTo>
                    <a:lnTo>
                      <a:pt x="8888" y="92621"/>
                    </a:lnTo>
                    <a:lnTo>
                      <a:pt x="4444" y="82135"/>
                    </a:lnTo>
                    <a:lnTo>
                      <a:pt x="740" y="71067"/>
                    </a:lnTo>
                    <a:lnTo>
                      <a:pt x="0" y="59417"/>
                    </a:lnTo>
                    <a:lnTo>
                      <a:pt x="740" y="48349"/>
                    </a:lnTo>
                    <a:lnTo>
                      <a:pt x="4444" y="37281"/>
                    </a:lnTo>
                    <a:lnTo>
                      <a:pt x="9629" y="27378"/>
                    </a:lnTo>
                    <a:lnTo>
                      <a:pt x="16296" y="18640"/>
                    </a:lnTo>
                    <a:lnTo>
                      <a:pt x="25925" y="10485"/>
                    </a:lnTo>
                    <a:lnTo>
                      <a:pt x="37037" y="5242"/>
                    </a:lnTo>
                    <a:lnTo>
                      <a:pt x="49629" y="1165"/>
                    </a:lnTo>
                    <a:lnTo>
                      <a:pt x="64444" y="0"/>
                    </a:lnTo>
                    <a:lnTo>
                      <a:pt x="78518" y="1165"/>
                    </a:lnTo>
                    <a:lnTo>
                      <a:pt x="91851" y="4660"/>
                    </a:lnTo>
                    <a:lnTo>
                      <a:pt x="102962" y="9902"/>
                    </a:lnTo>
                    <a:lnTo>
                      <a:pt x="111111" y="17475"/>
                    </a:lnTo>
                    <a:lnTo>
                      <a:pt x="117037" y="26796"/>
                    </a:lnTo>
                    <a:lnTo>
                      <a:pt x="120000" y="37864"/>
                    </a:lnTo>
                    <a:lnTo>
                      <a:pt x="100740" y="37864"/>
                    </a:lnTo>
                    <a:close/>
                  </a:path>
                </a:pathLst>
              </a:custGeom>
              <a:solidFill>
                <a:srgbClr val="4D148C"/>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301" name="Shape 301"/>
              <p:cNvSpPr/>
              <p:nvPr/>
            </p:nvSpPr>
            <p:spPr>
              <a:xfrm>
                <a:off x="5254626" y="2146300"/>
                <a:ext cx="92100" cy="108000"/>
              </a:xfrm>
              <a:custGeom>
                <a:pathLst>
                  <a:path extrusionOk="0" h="120000" w="120000">
                    <a:moveTo>
                      <a:pt x="16551" y="62912"/>
                    </a:moveTo>
                    <a:lnTo>
                      <a:pt x="17931" y="72815"/>
                    </a:lnTo>
                    <a:lnTo>
                      <a:pt x="20689" y="82135"/>
                    </a:lnTo>
                    <a:lnTo>
                      <a:pt x="25517" y="90291"/>
                    </a:lnTo>
                    <a:lnTo>
                      <a:pt x="31724" y="97281"/>
                    </a:lnTo>
                    <a:lnTo>
                      <a:pt x="40000" y="102524"/>
                    </a:lnTo>
                    <a:lnTo>
                      <a:pt x="51034" y="106019"/>
                    </a:lnTo>
                    <a:lnTo>
                      <a:pt x="63448" y="107184"/>
                    </a:lnTo>
                    <a:lnTo>
                      <a:pt x="77241" y="105436"/>
                    </a:lnTo>
                    <a:lnTo>
                      <a:pt x="88275" y="99611"/>
                    </a:lnTo>
                    <a:lnTo>
                      <a:pt x="97241" y="90873"/>
                    </a:lnTo>
                    <a:lnTo>
                      <a:pt x="102068" y="80388"/>
                    </a:lnTo>
                    <a:lnTo>
                      <a:pt x="118620" y="80388"/>
                    </a:lnTo>
                    <a:lnTo>
                      <a:pt x="113793" y="92621"/>
                    </a:lnTo>
                    <a:lnTo>
                      <a:pt x="106896" y="102524"/>
                    </a:lnTo>
                    <a:lnTo>
                      <a:pt x="97931" y="110097"/>
                    </a:lnTo>
                    <a:lnTo>
                      <a:pt x="86896" y="115339"/>
                    </a:lnTo>
                    <a:lnTo>
                      <a:pt x="73103" y="118834"/>
                    </a:lnTo>
                    <a:lnTo>
                      <a:pt x="57931" y="120000"/>
                    </a:lnTo>
                    <a:lnTo>
                      <a:pt x="44137" y="118834"/>
                    </a:lnTo>
                    <a:lnTo>
                      <a:pt x="32413" y="114757"/>
                    </a:lnTo>
                    <a:lnTo>
                      <a:pt x="22068" y="108349"/>
                    </a:lnTo>
                    <a:lnTo>
                      <a:pt x="14482" y="101359"/>
                    </a:lnTo>
                    <a:lnTo>
                      <a:pt x="7586" y="92621"/>
                    </a:lnTo>
                    <a:lnTo>
                      <a:pt x="2758" y="82135"/>
                    </a:lnTo>
                    <a:lnTo>
                      <a:pt x="689" y="71067"/>
                    </a:lnTo>
                    <a:lnTo>
                      <a:pt x="0" y="59417"/>
                    </a:lnTo>
                    <a:lnTo>
                      <a:pt x="689" y="48349"/>
                    </a:lnTo>
                    <a:lnTo>
                      <a:pt x="2758" y="37281"/>
                    </a:lnTo>
                    <a:lnTo>
                      <a:pt x="7586" y="27378"/>
                    </a:lnTo>
                    <a:lnTo>
                      <a:pt x="14482" y="18640"/>
                    </a:lnTo>
                    <a:lnTo>
                      <a:pt x="22758" y="10485"/>
                    </a:lnTo>
                    <a:lnTo>
                      <a:pt x="33103" y="5242"/>
                    </a:lnTo>
                    <a:lnTo>
                      <a:pt x="45517" y="1165"/>
                    </a:lnTo>
                    <a:lnTo>
                      <a:pt x="59310" y="0"/>
                    </a:lnTo>
                    <a:lnTo>
                      <a:pt x="74482" y="1165"/>
                    </a:lnTo>
                    <a:lnTo>
                      <a:pt x="87586" y="4660"/>
                    </a:lnTo>
                    <a:lnTo>
                      <a:pt x="98620" y="10485"/>
                    </a:lnTo>
                    <a:lnTo>
                      <a:pt x="106896" y="18058"/>
                    </a:lnTo>
                    <a:lnTo>
                      <a:pt x="113103" y="27378"/>
                    </a:lnTo>
                    <a:lnTo>
                      <a:pt x="117241" y="37864"/>
                    </a:lnTo>
                    <a:lnTo>
                      <a:pt x="119310" y="50097"/>
                    </a:lnTo>
                    <a:lnTo>
                      <a:pt x="120000" y="62912"/>
                    </a:lnTo>
                    <a:lnTo>
                      <a:pt x="16551" y="62912"/>
                    </a:lnTo>
                    <a:close/>
                    <a:moveTo>
                      <a:pt x="103448" y="50679"/>
                    </a:moveTo>
                    <a:lnTo>
                      <a:pt x="100689" y="40194"/>
                    </a:lnTo>
                    <a:lnTo>
                      <a:pt x="97241" y="30873"/>
                    </a:lnTo>
                    <a:lnTo>
                      <a:pt x="91724" y="23300"/>
                    </a:lnTo>
                    <a:lnTo>
                      <a:pt x="82758" y="17475"/>
                    </a:lnTo>
                    <a:lnTo>
                      <a:pt x="72413" y="13980"/>
                    </a:lnTo>
                    <a:lnTo>
                      <a:pt x="59310" y="12233"/>
                    </a:lnTo>
                    <a:lnTo>
                      <a:pt x="47586" y="13980"/>
                    </a:lnTo>
                    <a:lnTo>
                      <a:pt x="37241" y="18058"/>
                    </a:lnTo>
                    <a:lnTo>
                      <a:pt x="29655" y="23883"/>
                    </a:lnTo>
                    <a:lnTo>
                      <a:pt x="23448" y="32038"/>
                    </a:lnTo>
                    <a:lnTo>
                      <a:pt x="20000" y="40776"/>
                    </a:lnTo>
                    <a:lnTo>
                      <a:pt x="17241" y="50679"/>
                    </a:lnTo>
                    <a:lnTo>
                      <a:pt x="103448" y="50679"/>
                    </a:lnTo>
                    <a:close/>
                  </a:path>
                </a:pathLst>
              </a:custGeom>
              <a:solidFill>
                <a:srgbClr val="4D148C"/>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302" name="Shape 302"/>
              <p:cNvSpPr/>
              <p:nvPr/>
            </p:nvSpPr>
            <p:spPr>
              <a:xfrm>
                <a:off x="5353051" y="2146300"/>
                <a:ext cx="82500" cy="108000"/>
              </a:xfrm>
              <a:custGeom>
                <a:pathLst>
                  <a:path extrusionOk="0" h="120000" w="120000">
                    <a:moveTo>
                      <a:pt x="59612" y="0"/>
                    </a:moveTo>
                    <a:lnTo>
                      <a:pt x="72774" y="582"/>
                    </a:lnTo>
                    <a:lnTo>
                      <a:pt x="82838" y="1747"/>
                    </a:lnTo>
                    <a:lnTo>
                      <a:pt x="92903" y="4660"/>
                    </a:lnTo>
                    <a:lnTo>
                      <a:pt x="100645" y="9320"/>
                    </a:lnTo>
                    <a:lnTo>
                      <a:pt x="108387" y="14563"/>
                    </a:lnTo>
                    <a:lnTo>
                      <a:pt x="112258" y="22135"/>
                    </a:lnTo>
                    <a:lnTo>
                      <a:pt x="115354" y="31456"/>
                    </a:lnTo>
                    <a:lnTo>
                      <a:pt x="96000" y="31456"/>
                    </a:lnTo>
                    <a:lnTo>
                      <a:pt x="92903" y="23883"/>
                    </a:lnTo>
                    <a:lnTo>
                      <a:pt x="86709" y="18640"/>
                    </a:lnTo>
                    <a:lnTo>
                      <a:pt x="78967" y="14563"/>
                    </a:lnTo>
                    <a:lnTo>
                      <a:pt x="68903" y="13398"/>
                    </a:lnTo>
                    <a:lnTo>
                      <a:pt x="58064" y="12233"/>
                    </a:lnTo>
                    <a:lnTo>
                      <a:pt x="48000" y="13398"/>
                    </a:lnTo>
                    <a:lnTo>
                      <a:pt x="39483" y="14563"/>
                    </a:lnTo>
                    <a:lnTo>
                      <a:pt x="30967" y="18640"/>
                    </a:lnTo>
                    <a:lnTo>
                      <a:pt x="25548" y="23300"/>
                    </a:lnTo>
                    <a:lnTo>
                      <a:pt x="24000" y="30873"/>
                    </a:lnTo>
                    <a:lnTo>
                      <a:pt x="25548" y="36699"/>
                    </a:lnTo>
                    <a:lnTo>
                      <a:pt x="30967" y="40776"/>
                    </a:lnTo>
                    <a:lnTo>
                      <a:pt x="39483" y="44271"/>
                    </a:lnTo>
                    <a:lnTo>
                      <a:pt x="50322" y="46601"/>
                    </a:lnTo>
                    <a:lnTo>
                      <a:pt x="62709" y="49514"/>
                    </a:lnTo>
                    <a:lnTo>
                      <a:pt x="77419" y="52427"/>
                    </a:lnTo>
                    <a:lnTo>
                      <a:pt x="93677" y="55922"/>
                    </a:lnTo>
                    <a:lnTo>
                      <a:pt x="104516" y="60000"/>
                    </a:lnTo>
                    <a:lnTo>
                      <a:pt x="112258" y="66407"/>
                    </a:lnTo>
                    <a:lnTo>
                      <a:pt x="117677" y="74563"/>
                    </a:lnTo>
                    <a:lnTo>
                      <a:pt x="120000" y="83300"/>
                    </a:lnTo>
                    <a:lnTo>
                      <a:pt x="117677" y="93203"/>
                    </a:lnTo>
                    <a:lnTo>
                      <a:pt x="112258" y="101359"/>
                    </a:lnTo>
                    <a:lnTo>
                      <a:pt x="104516" y="107766"/>
                    </a:lnTo>
                    <a:lnTo>
                      <a:pt x="94451" y="113592"/>
                    </a:lnTo>
                    <a:lnTo>
                      <a:pt x="82838" y="116504"/>
                    </a:lnTo>
                    <a:lnTo>
                      <a:pt x="69677" y="118834"/>
                    </a:lnTo>
                    <a:lnTo>
                      <a:pt x="56516" y="120000"/>
                    </a:lnTo>
                    <a:lnTo>
                      <a:pt x="45677" y="119417"/>
                    </a:lnTo>
                    <a:lnTo>
                      <a:pt x="34064" y="117087"/>
                    </a:lnTo>
                    <a:lnTo>
                      <a:pt x="23225" y="114174"/>
                    </a:lnTo>
                    <a:lnTo>
                      <a:pt x="13935" y="109514"/>
                    </a:lnTo>
                    <a:lnTo>
                      <a:pt x="6967" y="103106"/>
                    </a:lnTo>
                    <a:lnTo>
                      <a:pt x="1548" y="94951"/>
                    </a:lnTo>
                    <a:lnTo>
                      <a:pt x="0" y="85631"/>
                    </a:lnTo>
                    <a:lnTo>
                      <a:pt x="19354" y="85631"/>
                    </a:lnTo>
                    <a:lnTo>
                      <a:pt x="21677" y="93203"/>
                    </a:lnTo>
                    <a:lnTo>
                      <a:pt x="25548" y="98446"/>
                    </a:lnTo>
                    <a:lnTo>
                      <a:pt x="33290" y="102524"/>
                    </a:lnTo>
                    <a:lnTo>
                      <a:pt x="41032" y="105436"/>
                    </a:lnTo>
                    <a:lnTo>
                      <a:pt x="51096" y="106601"/>
                    </a:lnTo>
                    <a:lnTo>
                      <a:pt x="61161" y="107184"/>
                    </a:lnTo>
                    <a:lnTo>
                      <a:pt x="70451" y="106601"/>
                    </a:lnTo>
                    <a:lnTo>
                      <a:pt x="79741" y="105436"/>
                    </a:lnTo>
                    <a:lnTo>
                      <a:pt x="87483" y="101941"/>
                    </a:lnTo>
                    <a:lnTo>
                      <a:pt x="94451" y="97864"/>
                    </a:lnTo>
                    <a:lnTo>
                      <a:pt x="98322" y="92038"/>
                    </a:lnTo>
                    <a:lnTo>
                      <a:pt x="99870" y="85048"/>
                    </a:lnTo>
                    <a:lnTo>
                      <a:pt x="98322" y="77475"/>
                    </a:lnTo>
                    <a:lnTo>
                      <a:pt x="92903" y="72233"/>
                    </a:lnTo>
                    <a:lnTo>
                      <a:pt x="85935" y="68737"/>
                    </a:lnTo>
                    <a:lnTo>
                      <a:pt x="75870" y="66407"/>
                    </a:lnTo>
                    <a:lnTo>
                      <a:pt x="64258" y="63495"/>
                    </a:lnTo>
                    <a:lnTo>
                      <a:pt x="52645" y="61747"/>
                    </a:lnTo>
                    <a:lnTo>
                      <a:pt x="42580" y="60000"/>
                    </a:lnTo>
                    <a:lnTo>
                      <a:pt x="33290" y="57669"/>
                    </a:lnTo>
                    <a:lnTo>
                      <a:pt x="24000" y="54757"/>
                    </a:lnTo>
                    <a:lnTo>
                      <a:pt x="16258" y="50679"/>
                    </a:lnTo>
                    <a:lnTo>
                      <a:pt x="10064" y="46019"/>
                    </a:lnTo>
                    <a:lnTo>
                      <a:pt x="6193" y="39611"/>
                    </a:lnTo>
                    <a:lnTo>
                      <a:pt x="5419" y="31456"/>
                    </a:lnTo>
                    <a:lnTo>
                      <a:pt x="6193" y="22718"/>
                    </a:lnTo>
                    <a:lnTo>
                      <a:pt x="11612" y="15145"/>
                    </a:lnTo>
                    <a:lnTo>
                      <a:pt x="18580" y="9320"/>
                    </a:lnTo>
                    <a:lnTo>
                      <a:pt x="27870" y="5242"/>
                    </a:lnTo>
                    <a:lnTo>
                      <a:pt x="37161" y="1747"/>
                    </a:lnTo>
                    <a:lnTo>
                      <a:pt x="48774" y="582"/>
                    </a:lnTo>
                    <a:lnTo>
                      <a:pt x="59612" y="0"/>
                    </a:lnTo>
                    <a:close/>
                  </a:path>
                </a:pathLst>
              </a:custGeom>
              <a:solidFill>
                <a:srgbClr val="4D148C"/>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grpSp>
        <p:grpSp>
          <p:nvGrpSpPr>
            <p:cNvPr id="303" name="Shape 303"/>
            <p:cNvGrpSpPr/>
            <p:nvPr/>
          </p:nvGrpSpPr>
          <p:grpSpPr>
            <a:xfrm>
              <a:off x="3943351" y="1631950"/>
              <a:ext cx="1544525" cy="428699"/>
              <a:chOff x="3943351" y="1631950"/>
              <a:chExt cx="1544525" cy="428699"/>
            </a:xfrm>
          </p:grpSpPr>
          <p:sp>
            <p:nvSpPr>
              <p:cNvPr id="304" name="Shape 304"/>
              <p:cNvSpPr/>
              <p:nvPr/>
            </p:nvSpPr>
            <p:spPr>
              <a:xfrm>
                <a:off x="4983162" y="1782763"/>
                <a:ext cx="355500" cy="261900"/>
              </a:xfrm>
              <a:custGeom>
                <a:pathLst>
                  <a:path extrusionOk="0" h="120000" w="120000">
                    <a:moveTo>
                      <a:pt x="78454" y="120000"/>
                    </a:moveTo>
                    <a:lnTo>
                      <a:pt x="59375" y="90666"/>
                    </a:lnTo>
                    <a:lnTo>
                      <a:pt x="40118" y="120000"/>
                    </a:lnTo>
                    <a:lnTo>
                      <a:pt x="0" y="120000"/>
                    </a:lnTo>
                    <a:lnTo>
                      <a:pt x="39227" y="59878"/>
                    </a:lnTo>
                    <a:lnTo>
                      <a:pt x="0" y="0"/>
                    </a:lnTo>
                    <a:lnTo>
                      <a:pt x="41367" y="0"/>
                    </a:lnTo>
                    <a:lnTo>
                      <a:pt x="60802" y="29090"/>
                    </a:lnTo>
                    <a:lnTo>
                      <a:pt x="79524" y="0"/>
                    </a:lnTo>
                    <a:lnTo>
                      <a:pt x="119643" y="0"/>
                    </a:lnTo>
                    <a:lnTo>
                      <a:pt x="80594" y="59878"/>
                    </a:lnTo>
                    <a:lnTo>
                      <a:pt x="120000" y="120000"/>
                    </a:lnTo>
                    <a:lnTo>
                      <a:pt x="78454" y="120000"/>
                    </a:lnTo>
                    <a:close/>
                  </a:path>
                </a:pathLst>
              </a:custGeom>
              <a:solidFill>
                <a:srgbClr val="FF6600"/>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305" name="Shape 305"/>
              <p:cNvSpPr/>
              <p:nvPr/>
            </p:nvSpPr>
            <p:spPr>
              <a:xfrm>
                <a:off x="4754562" y="1631950"/>
                <a:ext cx="228600" cy="412799"/>
              </a:xfrm>
              <a:custGeom>
                <a:pathLst>
                  <a:path extrusionOk="0" h="120000" w="120000">
                    <a:moveTo>
                      <a:pt x="0" y="120000"/>
                    </a:moveTo>
                    <a:lnTo>
                      <a:pt x="0" y="0"/>
                    </a:lnTo>
                    <a:lnTo>
                      <a:pt x="120000" y="0"/>
                    </a:lnTo>
                    <a:lnTo>
                      <a:pt x="120000" y="26769"/>
                    </a:lnTo>
                    <a:lnTo>
                      <a:pt x="50993" y="26769"/>
                    </a:lnTo>
                    <a:lnTo>
                      <a:pt x="50993" y="43846"/>
                    </a:lnTo>
                    <a:lnTo>
                      <a:pt x="120000" y="43846"/>
                    </a:lnTo>
                    <a:lnTo>
                      <a:pt x="120000" y="69692"/>
                    </a:lnTo>
                    <a:lnTo>
                      <a:pt x="50993" y="69692"/>
                    </a:lnTo>
                    <a:lnTo>
                      <a:pt x="50993" y="93230"/>
                    </a:lnTo>
                    <a:lnTo>
                      <a:pt x="120000" y="93230"/>
                    </a:lnTo>
                    <a:lnTo>
                      <a:pt x="120000" y="120000"/>
                    </a:lnTo>
                    <a:lnTo>
                      <a:pt x="0" y="120000"/>
                    </a:lnTo>
                    <a:close/>
                  </a:path>
                </a:pathLst>
              </a:custGeom>
              <a:solidFill>
                <a:srgbClr val="FF6600"/>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306" name="Shape 306"/>
              <p:cNvSpPr/>
              <p:nvPr/>
            </p:nvSpPr>
            <p:spPr>
              <a:xfrm>
                <a:off x="3943351" y="1631950"/>
                <a:ext cx="811200" cy="428699"/>
              </a:xfrm>
              <a:custGeom>
                <a:pathLst>
                  <a:path extrusionOk="0" h="120000" w="120000">
                    <a:moveTo>
                      <a:pt x="105734" y="0"/>
                    </a:moveTo>
                    <a:lnTo>
                      <a:pt x="105734" y="47524"/>
                    </a:lnTo>
                    <a:lnTo>
                      <a:pt x="105578" y="47524"/>
                    </a:lnTo>
                    <a:lnTo>
                      <a:pt x="103932" y="44405"/>
                    </a:lnTo>
                    <a:lnTo>
                      <a:pt x="102129" y="42029"/>
                    </a:lnTo>
                    <a:lnTo>
                      <a:pt x="100248" y="40247"/>
                    </a:lnTo>
                    <a:lnTo>
                      <a:pt x="98210" y="39059"/>
                    </a:lnTo>
                    <a:lnTo>
                      <a:pt x="96015" y="38465"/>
                    </a:lnTo>
                    <a:lnTo>
                      <a:pt x="93821" y="38316"/>
                    </a:lnTo>
                    <a:lnTo>
                      <a:pt x="90764" y="38613"/>
                    </a:lnTo>
                    <a:lnTo>
                      <a:pt x="87942" y="39950"/>
                    </a:lnTo>
                    <a:lnTo>
                      <a:pt x="85277" y="41881"/>
                    </a:lnTo>
                    <a:lnTo>
                      <a:pt x="82847" y="44554"/>
                    </a:lnTo>
                    <a:lnTo>
                      <a:pt x="80653" y="47970"/>
                    </a:lnTo>
                    <a:lnTo>
                      <a:pt x="78772" y="51980"/>
                    </a:lnTo>
                    <a:lnTo>
                      <a:pt x="77126" y="56287"/>
                    </a:lnTo>
                    <a:lnTo>
                      <a:pt x="75871" y="61039"/>
                    </a:lnTo>
                    <a:lnTo>
                      <a:pt x="74853" y="66386"/>
                    </a:lnTo>
                    <a:lnTo>
                      <a:pt x="73677" y="60742"/>
                    </a:lnTo>
                    <a:lnTo>
                      <a:pt x="72344" y="55544"/>
                    </a:lnTo>
                    <a:lnTo>
                      <a:pt x="70542" y="51089"/>
                    </a:lnTo>
                    <a:lnTo>
                      <a:pt x="68425" y="47227"/>
                    </a:lnTo>
                    <a:lnTo>
                      <a:pt x="66074" y="43960"/>
                    </a:lnTo>
                    <a:lnTo>
                      <a:pt x="63487" y="41287"/>
                    </a:lnTo>
                    <a:lnTo>
                      <a:pt x="60587" y="39504"/>
                    </a:lnTo>
                    <a:lnTo>
                      <a:pt x="57295" y="38316"/>
                    </a:lnTo>
                    <a:lnTo>
                      <a:pt x="53847" y="37871"/>
                    </a:lnTo>
                    <a:lnTo>
                      <a:pt x="50163" y="38316"/>
                    </a:lnTo>
                    <a:lnTo>
                      <a:pt x="46792" y="39653"/>
                    </a:lnTo>
                    <a:lnTo>
                      <a:pt x="43657" y="41732"/>
                    </a:lnTo>
                    <a:lnTo>
                      <a:pt x="40836" y="44554"/>
                    </a:lnTo>
                    <a:lnTo>
                      <a:pt x="38327" y="48415"/>
                    </a:lnTo>
                    <a:lnTo>
                      <a:pt x="36211" y="52574"/>
                    </a:lnTo>
                    <a:lnTo>
                      <a:pt x="34408" y="57623"/>
                    </a:lnTo>
                    <a:lnTo>
                      <a:pt x="34408" y="42326"/>
                    </a:lnTo>
                    <a:lnTo>
                      <a:pt x="16224" y="42326"/>
                    </a:lnTo>
                    <a:lnTo>
                      <a:pt x="16224" y="25841"/>
                    </a:lnTo>
                    <a:lnTo>
                      <a:pt x="36133" y="25841"/>
                    </a:lnTo>
                    <a:lnTo>
                      <a:pt x="36133" y="0"/>
                    </a:lnTo>
                    <a:lnTo>
                      <a:pt x="0" y="0"/>
                    </a:lnTo>
                    <a:lnTo>
                      <a:pt x="0" y="115841"/>
                    </a:lnTo>
                    <a:lnTo>
                      <a:pt x="16224" y="115841"/>
                    </a:lnTo>
                    <a:lnTo>
                      <a:pt x="16224" y="67277"/>
                    </a:lnTo>
                    <a:lnTo>
                      <a:pt x="32449" y="67277"/>
                    </a:lnTo>
                    <a:lnTo>
                      <a:pt x="31900" y="72623"/>
                    </a:lnTo>
                    <a:lnTo>
                      <a:pt x="31743" y="78712"/>
                    </a:lnTo>
                    <a:lnTo>
                      <a:pt x="31900" y="85099"/>
                    </a:lnTo>
                    <a:lnTo>
                      <a:pt x="32606" y="91039"/>
                    </a:lnTo>
                    <a:lnTo>
                      <a:pt x="33703" y="96534"/>
                    </a:lnTo>
                    <a:lnTo>
                      <a:pt x="35271" y="101732"/>
                    </a:lnTo>
                    <a:lnTo>
                      <a:pt x="37073" y="106188"/>
                    </a:lnTo>
                    <a:lnTo>
                      <a:pt x="39190" y="110049"/>
                    </a:lnTo>
                    <a:lnTo>
                      <a:pt x="41698" y="113465"/>
                    </a:lnTo>
                    <a:lnTo>
                      <a:pt x="44363" y="115990"/>
                    </a:lnTo>
                    <a:lnTo>
                      <a:pt x="47341" y="118069"/>
                    </a:lnTo>
                    <a:lnTo>
                      <a:pt x="50555" y="119257"/>
                    </a:lnTo>
                    <a:lnTo>
                      <a:pt x="53847" y="119702"/>
                    </a:lnTo>
                    <a:lnTo>
                      <a:pt x="57217" y="119257"/>
                    </a:lnTo>
                    <a:lnTo>
                      <a:pt x="60274" y="118217"/>
                    </a:lnTo>
                    <a:lnTo>
                      <a:pt x="63096" y="116732"/>
                    </a:lnTo>
                    <a:lnTo>
                      <a:pt x="65760" y="114356"/>
                    </a:lnTo>
                    <a:lnTo>
                      <a:pt x="68033" y="111386"/>
                    </a:lnTo>
                    <a:lnTo>
                      <a:pt x="70071" y="107821"/>
                    </a:lnTo>
                    <a:lnTo>
                      <a:pt x="71874" y="103663"/>
                    </a:lnTo>
                    <a:lnTo>
                      <a:pt x="73520" y="98910"/>
                    </a:lnTo>
                    <a:lnTo>
                      <a:pt x="74774" y="93415"/>
                    </a:lnTo>
                    <a:lnTo>
                      <a:pt x="60901" y="93415"/>
                    </a:lnTo>
                    <a:lnTo>
                      <a:pt x="60039" y="95643"/>
                    </a:lnTo>
                    <a:lnTo>
                      <a:pt x="59020" y="97574"/>
                    </a:lnTo>
                    <a:lnTo>
                      <a:pt x="58079" y="98762"/>
                    </a:lnTo>
                    <a:lnTo>
                      <a:pt x="56982" y="99504"/>
                    </a:lnTo>
                    <a:lnTo>
                      <a:pt x="55493" y="99950"/>
                    </a:lnTo>
                    <a:lnTo>
                      <a:pt x="53847" y="100099"/>
                    </a:lnTo>
                    <a:lnTo>
                      <a:pt x="51966" y="99653"/>
                    </a:lnTo>
                    <a:lnTo>
                      <a:pt x="50320" y="98465"/>
                    </a:lnTo>
                    <a:lnTo>
                      <a:pt x="48830" y="96534"/>
                    </a:lnTo>
                    <a:lnTo>
                      <a:pt x="47576" y="94158"/>
                    </a:lnTo>
                    <a:lnTo>
                      <a:pt x="46557" y="91188"/>
                    </a:lnTo>
                    <a:lnTo>
                      <a:pt x="45930" y="87920"/>
                    </a:lnTo>
                    <a:lnTo>
                      <a:pt x="45774" y="84356"/>
                    </a:lnTo>
                    <a:lnTo>
                      <a:pt x="74069" y="84356"/>
                    </a:lnTo>
                    <a:lnTo>
                      <a:pt x="74617" y="90000"/>
                    </a:lnTo>
                    <a:lnTo>
                      <a:pt x="75480" y="95495"/>
                    </a:lnTo>
                    <a:lnTo>
                      <a:pt x="76890" y="100396"/>
                    </a:lnTo>
                    <a:lnTo>
                      <a:pt x="78458" y="105297"/>
                    </a:lnTo>
                    <a:lnTo>
                      <a:pt x="80418" y="109306"/>
                    </a:lnTo>
                    <a:lnTo>
                      <a:pt x="82691" y="113019"/>
                    </a:lnTo>
                    <a:lnTo>
                      <a:pt x="85120" y="115841"/>
                    </a:lnTo>
                    <a:lnTo>
                      <a:pt x="87942" y="118069"/>
                    </a:lnTo>
                    <a:lnTo>
                      <a:pt x="90764" y="119702"/>
                    </a:lnTo>
                    <a:lnTo>
                      <a:pt x="93977" y="120000"/>
                    </a:lnTo>
                    <a:lnTo>
                      <a:pt x="96329" y="119702"/>
                    </a:lnTo>
                    <a:lnTo>
                      <a:pt x="98523" y="118663"/>
                    </a:lnTo>
                    <a:lnTo>
                      <a:pt x="100561" y="116881"/>
                    </a:lnTo>
                    <a:lnTo>
                      <a:pt x="102364" y="114653"/>
                    </a:lnTo>
                    <a:lnTo>
                      <a:pt x="104088" y="111831"/>
                    </a:lnTo>
                    <a:lnTo>
                      <a:pt x="105578" y="108415"/>
                    </a:lnTo>
                    <a:lnTo>
                      <a:pt x="105734" y="108415"/>
                    </a:lnTo>
                    <a:lnTo>
                      <a:pt x="105734" y="115841"/>
                    </a:lnTo>
                    <a:lnTo>
                      <a:pt x="119999" y="115841"/>
                    </a:lnTo>
                    <a:lnTo>
                      <a:pt x="119999" y="0"/>
                    </a:lnTo>
                    <a:lnTo>
                      <a:pt x="105734" y="0"/>
                    </a:lnTo>
                    <a:close/>
                    <a:moveTo>
                      <a:pt x="46165" y="67574"/>
                    </a:moveTo>
                    <a:lnTo>
                      <a:pt x="46792" y="64158"/>
                    </a:lnTo>
                    <a:lnTo>
                      <a:pt x="47733" y="61039"/>
                    </a:lnTo>
                    <a:lnTo>
                      <a:pt x="48909" y="58663"/>
                    </a:lnTo>
                    <a:lnTo>
                      <a:pt x="50320" y="56881"/>
                    </a:lnTo>
                    <a:lnTo>
                      <a:pt x="52044" y="55693"/>
                    </a:lnTo>
                    <a:lnTo>
                      <a:pt x="53847" y="55396"/>
                    </a:lnTo>
                    <a:lnTo>
                      <a:pt x="55806" y="55693"/>
                    </a:lnTo>
                    <a:lnTo>
                      <a:pt x="57531" y="56881"/>
                    </a:lnTo>
                    <a:lnTo>
                      <a:pt x="58941" y="58663"/>
                    </a:lnTo>
                    <a:lnTo>
                      <a:pt x="60117" y="61039"/>
                    </a:lnTo>
                    <a:lnTo>
                      <a:pt x="61058" y="64009"/>
                    </a:lnTo>
                    <a:lnTo>
                      <a:pt x="61606" y="67574"/>
                    </a:lnTo>
                    <a:lnTo>
                      <a:pt x="61371" y="67574"/>
                    </a:lnTo>
                    <a:lnTo>
                      <a:pt x="60587" y="67574"/>
                    </a:lnTo>
                    <a:lnTo>
                      <a:pt x="57766" y="67574"/>
                    </a:lnTo>
                    <a:lnTo>
                      <a:pt x="55963" y="67574"/>
                    </a:lnTo>
                    <a:lnTo>
                      <a:pt x="54003" y="67574"/>
                    </a:lnTo>
                    <a:lnTo>
                      <a:pt x="52044" y="67574"/>
                    </a:lnTo>
                    <a:lnTo>
                      <a:pt x="50241" y="67574"/>
                    </a:lnTo>
                    <a:lnTo>
                      <a:pt x="48595" y="67574"/>
                    </a:lnTo>
                    <a:lnTo>
                      <a:pt x="46165" y="67574"/>
                    </a:lnTo>
                    <a:close/>
                    <a:moveTo>
                      <a:pt x="97034" y="98168"/>
                    </a:moveTo>
                    <a:lnTo>
                      <a:pt x="95153" y="97871"/>
                    </a:lnTo>
                    <a:lnTo>
                      <a:pt x="93429" y="96683"/>
                    </a:lnTo>
                    <a:lnTo>
                      <a:pt x="91939" y="94752"/>
                    </a:lnTo>
                    <a:lnTo>
                      <a:pt x="90764" y="92376"/>
                    </a:lnTo>
                    <a:lnTo>
                      <a:pt x="89823" y="89554"/>
                    </a:lnTo>
                    <a:lnTo>
                      <a:pt x="89118" y="86287"/>
                    </a:lnTo>
                    <a:lnTo>
                      <a:pt x="88647" y="82871"/>
                    </a:lnTo>
                    <a:lnTo>
                      <a:pt x="88412" y="79158"/>
                    </a:lnTo>
                    <a:lnTo>
                      <a:pt x="88569" y="75742"/>
                    </a:lnTo>
                    <a:lnTo>
                      <a:pt x="88883" y="72475"/>
                    </a:lnTo>
                    <a:lnTo>
                      <a:pt x="89431" y="69207"/>
                    </a:lnTo>
                    <a:lnTo>
                      <a:pt x="90137" y="66386"/>
                    </a:lnTo>
                    <a:lnTo>
                      <a:pt x="91077" y="64009"/>
                    </a:lnTo>
                    <a:lnTo>
                      <a:pt x="92253" y="61782"/>
                    </a:lnTo>
                    <a:lnTo>
                      <a:pt x="93585" y="60148"/>
                    </a:lnTo>
                    <a:lnTo>
                      <a:pt x="95231" y="59108"/>
                    </a:lnTo>
                    <a:lnTo>
                      <a:pt x="97034" y="58811"/>
                    </a:lnTo>
                    <a:lnTo>
                      <a:pt x="98837" y="59108"/>
                    </a:lnTo>
                    <a:lnTo>
                      <a:pt x="100483" y="60148"/>
                    </a:lnTo>
                    <a:lnTo>
                      <a:pt x="101737" y="61782"/>
                    </a:lnTo>
                    <a:lnTo>
                      <a:pt x="102913" y="64009"/>
                    </a:lnTo>
                    <a:lnTo>
                      <a:pt x="103775" y="66386"/>
                    </a:lnTo>
                    <a:lnTo>
                      <a:pt x="104480" y="69207"/>
                    </a:lnTo>
                    <a:lnTo>
                      <a:pt x="104951" y="72475"/>
                    </a:lnTo>
                    <a:lnTo>
                      <a:pt x="105186" y="75742"/>
                    </a:lnTo>
                    <a:lnTo>
                      <a:pt x="105264" y="79158"/>
                    </a:lnTo>
                    <a:lnTo>
                      <a:pt x="105186" y="82425"/>
                    </a:lnTo>
                    <a:lnTo>
                      <a:pt x="104951" y="85544"/>
                    </a:lnTo>
                    <a:lnTo>
                      <a:pt x="104480" y="88514"/>
                    </a:lnTo>
                    <a:lnTo>
                      <a:pt x="103775" y="91188"/>
                    </a:lnTo>
                    <a:lnTo>
                      <a:pt x="102834" y="93564"/>
                    </a:lnTo>
                    <a:lnTo>
                      <a:pt x="101737" y="95495"/>
                    </a:lnTo>
                    <a:lnTo>
                      <a:pt x="100404" y="96980"/>
                    </a:lnTo>
                    <a:lnTo>
                      <a:pt x="98837" y="97871"/>
                    </a:lnTo>
                    <a:lnTo>
                      <a:pt x="97034" y="98168"/>
                    </a:lnTo>
                    <a:close/>
                  </a:path>
                </a:pathLst>
              </a:custGeom>
              <a:solidFill>
                <a:srgbClr val="4D148C"/>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307" name="Shape 307"/>
              <p:cNvSpPr/>
              <p:nvPr/>
            </p:nvSpPr>
            <p:spPr>
              <a:xfrm>
                <a:off x="5387976" y="1946275"/>
                <a:ext cx="99900" cy="98400"/>
              </a:xfrm>
              <a:custGeom>
                <a:pathLst>
                  <a:path extrusionOk="0" h="120000" w="120000">
                    <a:moveTo>
                      <a:pt x="109148" y="60645"/>
                    </a:moveTo>
                    <a:lnTo>
                      <a:pt x="106595" y="46451"/>
                    </a:lnTo>
                    <a:lnTo>
                      <a:pt x="102127" y="34193"/>
                    </a:lnTo>
                    <a:lnTo>
                      <a:pt x="95106" y="23870"/>
                    </a:lnTo>
                    <a:lnTo>
                      <a:pt x="85531" y="16774"/>
                    </a:lnTo>
                    <a:lnTo>
                      <a:pt x="73404" y="12258"/>
                    </a:lnTo>
                    <a:lnTo>
                      <a:pt x="60000" y="9677"/>
                    </a:lnTo>
                    <a:lnTo>
                      <a:pt x="47234" y="12258"/>
                    </a:lnTo>
                    <a:lnTo>
                      <a:pt x="35106" y="16774"/>
                    </a:lnTo>
                    <a:lnTo>
                      <a:pt x="24893" y="23870"/>
                    </a:lnTo>
                    <a:lnTo>
                      <a:pt x="17234" y="34193"/>
                    </a:lnTo>
                    <a:lnTo>
                      <a:pt x="12765" y="46451"/>
                    </a:lnTo>
                    <a:lnTo>
                      <a:pt x="11489" y="60645"/>
                    </a:lnTo>
                    <a:lnTo>
                      <a:pt x="12765" y="74193"/>
                    </a:lnTo>
                    <a:lnTo>
                      <a:pt x="17234" y="86451"/>
                    </a:lnTo>
                    <a:lnTo>
                      <a:pt x="24893" y="96129"/>
                    </a:lnTo>
                    <a:lnTo>
                      <a:pt x="35106" y="104516"/>
                    </a:lnTo>
                    <a:lnTo>
                      <a:pt x="47234" y="109032"/>
                    </a:lnTo>
                    <a:lnTo>
                      <a:pt x="60000" y="110322"/>
                    </a:lnTo>
                    <a:lnTo>
                      <a:pt x="73404" y="109032"/>
                    </a:lnTo>
                    <a:lnTo>
                      <a:pt x="85531" y="104516"/>
                    </a:lnTo>
                    <a:lnTo>
                      <a:pt x="95106" y="96129"/>
                    </a:lnTo>
                    <a:lnTo>
                      <a:pt x="102127" y="86451"/>
                    </a:lnTo>
                    <a:lnTo>
                      <a:pt x="106595" y="74193"/>
                    </a:lnTo>
                    <a:lnTo>
                      <a:pt x="109148" y="60645"/>
                    </a:lnTo>
                    <a:close/>
                    <a:moveTo>
                      <a:pt x="47234" y="62580"/>
                    </a:moveTo>
                    <a:lnTo>
                      <a:pt x="47234" y="95483"/>
                    </a:lnTo>
                    <a:lnTo>
                      <a:pt x="36382" y="95483"/>
                    </a:lnTo>
                    <a:lnTo>
                      <a:pt x="36382" y="23225"/>
                    </a:lnTo>
                    <a:lnTo>
                      <a:pt x="63191" y="23225"/>
                    </a:lnTo>
                    <a:lnTo>
                      <a:pt x="72765" y="24516"/>
                    </a:lnTo>
                    <a:lnTo>
                      <a:pt x="79787" y="28387"/>
                    </a:lnTo>
                    <a:lnTo>
                      <a:pt x="83617" y="34193"/>
                    </a:lnTo>
                    <a:lnTo>
                      <a:pt x="85531" y="43225"/>
                    </a:lnTo>
                    <a:lnTo>
                      <a:pt x="83617" y="50967"/>
                    </a:lnTo>
                    <a:lnTo>
                      <a:pt x="79148" y="56129"/>
                    </a:lnTo>
                    <a:lnTo>
                      <a:pt x="72765" y="59354"/>
                    </a:lnTo>
                    <a:lnTo>
                      <a:pt x="72765" y="59354"/>
                    </a:lnTo>
                    <a:lnTo>
                      <a:pt x="77872" y="61290"/>
                    </a:lnTo>
                    <a:lnTo>
                      <a:pt x="81063" y="67096"/>
                    </a:lnTo>
                    <a:lnTo>
                      <a:pt x="82340" y="75483"/>
                    </a:lnTo>
                    <a:lnTo>
                      <a:pt x="82978" y="81290"/>
                    </a:lnTo>
                    <a:lnTo>
                      <a:pt x="83617" y="87096"/>
                    </a:lnTo>
                    <a:lnTo>
                      <a:pt x="85531" y="92258"/>
                    </a:lnTo>
                    <a:lnTo>
                      <a:pt x="86808" y="95483"/>
                    </a:lnTo>
                    <a:lnTo>
                      <a:pt x="74042" y="95483"/>
                    </a:lnTo>
                    <a:lnTo>
                      <a:pt x="72127" y="88387"/>
                    </a:lnTo>
                    <a:lnTo>
                      <a:pt x="71489" y="80000"/>
                    </a:lnTo>
                    <a:lnTo>
                      <a:pt x="69574" y="71612"/>
                    </a:lnTo>
                    <a:lnTo>
                      <a:pt x="67021" y="66451"/>
                    </a:lnTo>
                    <a:lnTo>
                      <a:pt x="63191" y="63225"/>
                    </a:lnTo>
                    <a:lnTo>
                      <a:pt x="57446" y="62580"/>
                    </a:lnTo>
                    <a:lnTo>
                      <a:pt x="47234" y="62580"/>
                    </a:lnTo>
                    <a:close/>
                    <a:moveTo>
                      <a:pt x="60000" y="53548"/>
                    </a:moveTo>
                    <a:lnTo>
                      <a:pt x="67021" y="52258"/>
                    </a:lnTo>
                    <a:lnTo>
                      <a:pt x="70212" y="50322"/>
                    </a:lnTo>
                    <a:lnTo>
                      <a:pt x="72765" y="47096"/>
                    </a:lnTo>
                    <a:lnTo>
                      <a:pt x="73404" y="43225"/>
                    </a:lnTo>
                    <a:lnTo>
                      <a:pt x="72765" y="38709"/>
                    </a:lnTo>
                    <a:lnTo>
                      <a:pt x="70212" y="36129"/>
                    </a:lnTo>
                    <a:lnTo>
                      <a:pt x="67021" y="33548"/>
                    </a:lnTo>
                    <a:lnTo>
                      <a:pt x="60000" y="32903"/>
                    </a:lnTo>
                    <a:lnTo>
                      <a:pt x="47234" y="32903"/>
                    </a:lnTo>
                    <a:lnTo>
                      <a:pt x="47234" y="53548"/>
                    </a:lnTo>
                    <a:lnTo>
                      <a:pt x="60000" y="53548"/>
                    </a:lnTo>
                    <a:close/>
                    <a:moveTo>
                      <a:pt x="0" y="60645"/>
                    </a:moveTo>
                    <a:lnTo>
                      <a:pt x="1276" y="45806"/>
                    </a:lnTo>
                    <a:lnTo>
                      <a:pt x="6382" y="32903"/>
                    </a:lnTo>
                    <a:lnTo>
                      <a:pt x="14042" y="21935"/>
                    </a:lnTo>
                    <a:lnTo>
                      <a:pt x="22340" y="12903"/>
                    </a:lnTo>
                    <a:lnTo>
                      <a:pt x="34468" y="6451"/>
                    </a:lnTo>
                    <a:lnTo>
                      <a:pt x="47234" y="1935"/>
                    </a:lnTo>
                    <a:lnTo>
                      <a:pt x="60000" y="0"/>
                    </a:lnTo>
                    <a:lnTo>
                      <a:pt x="73404" y="1935"/>
                    </a:lnTo>
                    <a:lnTo>
                      <a:pt x="86170" y="6451"/>
                    </a:lnTo>
                    <a:lnTo>
                      <a:pt x="97021" y="12903"/>
                    </a:lnTo>
                    <a:lnTo>
                      <a:pt x="106595" y="21935"/>
                    </a:lnTo>
                    <a:lnTo>
                      <a:pt x="114255" y="32903"/>
                    </a:lnTo>
                    <a:lnTo>
                      <a:pt x="118723" y="45806"/>
                    </a:lnTo>
                    <a:lnTo>
                      <a:pt x="120000" y="60645"/>
                    </a:lnTo>
                    <a:lnTo>
                      <a:pt x="118723" y="74838"/>
                    </a:lnTo>
                    <a:lnTo>
                      <a:pt x="114255" y="88387"/>
                    </a:lnTo>
                    <a:lnTo>
                      <a:pt x="106595" y="99354"/>
                    </a:lnTo>
                    <a:lnTo>
                      <a:pt x="97021" y="108387"/>
                    </a:lnTo>
                    <a:lnTo>
                      <a:pt x="86170" y="114838"/>
                    </a:lnTo>
                    <a:lnTo>
                      <a:pt x="73404" y="118709"/>
                    </a:lnTo>
                    <a:lnTo>
                      <a:pt x="60000" y="120000"/>
                    </a:lnTo>
                    <a:lnTo>
                      <a:pt x="47234" y="118709"/>
                    </a:lnTo>
                    <a:lnTo>
                      <a:pt x="34468" y="114838"/>
                    </a:lnTo>
                    <a:lnTo>
                      <a:pt x="22340" y="108387"/>
                    </a:lnTo>
                    <a:lnTo>
                      <a:pt x="14042" y="99354"/>
                    </a:lnTo>
                    <a:lnTo>
                      <a:pt x="6382" y="88387"/>
                    </a:lnTo>
                    <a:lnTo>
                      <a:pt x="1276" y="74838"/>
                    </a:lnTo>
                    <a:lnTo>
                      <a:pt x="0" y="60645"/>
                    </a:lnTo>
                    <a:close/>
                  </a:path>
                </a:pathLst>
              </a:custGeom>
              <a:solidFill>
                <a:srgbClr val="FF6600"/>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gr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ivider FX Orange">
    <p:bg>
      <p:bgPr>
        <a:solidFill>
          <a:schemeClr val="accent2"/>
        </a:solidFill>
      </p:bgPr>
    </p:bg>
    <p:spTree>
      <p:nvGrpSpPr>
        <p:cNvPr id="308" name="Shape 308"/>
        <p:cNvGrpSpPr/>
        <p:nvPr/>
      </p:nvGrpSpPr>
      <p:grpSpPr>
        <a:xfrm>
          <a:off x="0" y="0"/>
          <a:ext cx="0" cy="0"/>
          <a:chOff x="0" y="0"/>
          <a:chExt cx="0" cy="0"/>
        </a:xfrm>
      </p:grpSpPr>
      <p:sp>
        <p:nvSpPr>
          <p:cNvPr id="309" name="Shape 309"/>
          <p:cNvSpPr txBox="1"/>
          <p:nvPr>
            <p:ph type="title"/>
          </p:nvPr>
        </p:nvSpPr>
        <p:spPr>
          <a:xfrm>
            <a:off x="719381" y="201217"/>
            <a:ext cx="7704600" cy="688199"/>
          </a:xfrm>
          <a:prstGeom prst="rect">
            <a:avLst/>
          </a:prstGeom>
          <a:noFill/>
          <a:ln>
            <a:noFill/>
          </a:ln>
        </p:spPr>
        <p:txBody>
          <a:bodyPr anchorCtr="0" anchor="t" bIns="68575" lIns="68575" rIns="68575" tIns="68575"/>
          <a:lstStyle>
            <a:lvl1pPr indent="0" lvl="0" marL="0" marR="0" rtl="0" algn="l">
              <a:lnSpc>
                <a:spcPct val="90000"/>
              </a:lnSpc>
              <a:spcBef>
                <a:spcPts val="0"/>
              </a:spcBef>
              <a:spcAft>
                <a:spcPts val="0"/>
              </a:spcAft>
              <a:buNone/>
              <a:defRPr b="0" i="0" sz="26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2pPr>
            <a:lvl3pPr indent="0" lvl="2"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3pPr>
            <a:lvl4pPr indent="0" lvl="3"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4pPr>
            <a:lvl5pPr indent="0" lvl="4"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5pPr>
            <a:lvl6pPr indent="0" lvl="5" marL="4064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6pPr>
            <a:lvl7pPr indent="0" lvl="6" marL="8128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7pPr>
            <a:lvl8pPr indent="-12700" lvl="7" marL="12319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8pPr>
            <a:lvl9pPr indent="-12700" lvl="8" marL="16383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9pPr>
          </a:lstStyle>
          <a:p/>
        </p:txBody>
      </p:sp>
      <p:grpSp>
        <p:nvGrpSpPr>
          <p:cNvPr id="310" name="Shape 310"/>
          <p:cNvGrpSpPr/>
          <p:nvPr/>
        </p:nvGrpSpPr>
        <p:grpSpPr>
          <a:xfrm>
            <a:off x="171426" y="4554079"/>
            <a:ext cx="1056136" cy="416052"/>
            <a:chOff x="3038475" y="3230563"/>
            <a:chExt cx="1031886" cy="406499"/>
          </a:xfrm>
        </p:grpSpPr>
        <p:grpSp>
          <p:nvGrpSpPr>
            <p:cNvPr id="311" name="Shape 311"/>
            <p:cNvGrpSpPr/>
            <p:nvPr/>
          </p:nvGrpSpPr>
          <p:grpSpPr>
            <a:xfrm>
              <a:off x="3038475" y="3230563"/>
              <a:ext cx="1031886" cy="279300"/>
              <a:chOff x="3038475" y="3230563"/>
              <a:chExt cx="1031886" cy="279300"/>
            </a:xfrm>
          </p:grpSpPr>
          <p:sp>
            <p:nvSpPr>
              <p:cNvPr id="312" name="Shape 312"/>
              <p:cNvSpPr/>
              <p:nvPr/>
            </p:nvSpPr>
            <p:spPr>
              <a:xfrm>
                <a:off x="3038475" y="3230563"/>
                <a:ext cx="936600" cy="279300"/>
              </a:xfrm>
              <a:custGeom>
                <a:pathLst>
                  <a:path extrusionOk="0" h="120000" w="120000">
                    <a:moveTo>
                      <a:pt x="109881" y="77667"/>
                    </a:moveTo>
                    <a:lnTo>
                      <a:pt x="119847" y="40113"/>
                    </a:lnTo>
                    <a:lnTo>
                      <a:pt x="108152" y="40113"/>
                    </a:lnTo>
                    <a:lnTo>
                      <a:pt x="104084" y="55647"/>
                    </a:lnTo>
                    <a:lnTo>
                      <a:pt x="99864" y="40113"/>
                    </a:lnTo>
                    <a:lnTo>
                      <a:pt x="77593" y="40113"/>
                    </a:lnTo>
                    <a:lnTo>
                      <a:pt x="77593" y="30042"/>
                    </a:lnTo>
                    <a:lnTo>
                      <a:pt x="88118" y="30042"/>
                    </a:lnTo>
                    <a:lnTo>
                      <a:pt x="88118" y="0"/>
                    </a:lnTo>
                    <a:lnTo>
                      <a:pt x="59796" y="0"/>
                    </a:lnTo>
                    <a:lnTo>
                      <a:pt x="59796" y="47283"/>
                    </a:lnTo>
                    <a:lnTo>
                      <a:pt x="59694" y="47283"/>
                    </a:lnTo>
                    <a:lnTo>
                      <a:pt x="58779" y="44210"/>
                    </a:lnTo>
                    <a:lnTo>
                      <a:pt x="57762" y="41991"/>
                    </a:lnTo>
                    <a:lnTo>
                      <a:pt x="56694" y="39943"/>
                    </a:lnTo>
                    <a:lnTo>
                      <a:pt x="55525" y="38918"/>
                    </a:lnTo>
                    <a:lnTo>
                      <a:pt x="54355" y="38236"/>
                    </a:lnTo>
                    <a:lnTo>
                      <a:pt x="53084" y="38065"/>
                    </a:lnTo>
                    <a:lnTo>
                      <a:pt x="51355" y="38406"/>
                    </a:lnTo>
                    <a:lnTo>
                      <a:pt x="49728" y="39601"/>
                    </a:lnTo>
                    <a:lnTo>
                      <a:pt x="48254" y="41820"/>
                    </a:lnTo>
                    <a:lnTo>
                      <a:pt x="46881" y="44551"/>
                    </a:lnTo>
                    <a:lnTo>
                      <a:pt x="45610" y="47795"/>
                    </a:lnTo>
                    <a:lnTo>
                      <a:pt x="44542" y="51891"/>
                    </a:lnTo>
                    <a:lnTo>
                      <a:pt x="43677" y="56330"/>
                    </a:lnTo>
                    <a:lnTo>
                      <a:pt x="42915" y="60938"/>
                    </a:lnTo>
                    <a:lnTo>
                      <a:pt x="42355" y="66230"/>
                    </a:lnTo>
                    <a:lnTo>
                      <a:pt x="41745" y="60597"/>
                    </a:lnTo>
                    <a:lnTo>
                      <a:pt x="40881" y="55476"/>
                    </a:lnTo>
                    <a:lnTo>
                      <a:pt x="39915" y="51038"/>
                    </a:lnTo>
                    <a:lnTo>
                      <a:pt x="38745" y="46941"/>
                    </a:lnTo>
                    <a:lnTo>
                      <a:pt x="37372" y="43869"/>
                    </a:lnTo>
                    <a:lnTo>
                      <a:pt x="35949" y="41308"/>
                    </a:lnTo>
                    <a:lnTo>
                      <a:pt x="34271" y="39260"/>
                    </a:lnTo>
                    <a:lnTo>
                      <a:pt x="32440" y="38065"/>
                    </a:lnTo>
                    <a:lnTo>
                      <a:pt x="30457" y="37724"/>
                    </a:lnTo>
                    <a:lnTo>
                      <a:pt x="28372" y="38065"/>
                    </a:lnTo>
                    <a:lnTo>
                      <a:pt x="26491" y="39431"/>
                    </a:lnTo>
                    <a:lnTo>
                      <a:pt x="24711" y="41650"/>
                    </a:lnTo>
                    <a:lnTo>
                      <a:pt x="23084" y="44551"/>
                    </a:lnTo>
                    <a:lnTo>
                      <a:pt x="21711" y="48136"/>
                    </a:lnTo>
                    <a:lnTo>
                      <a:pt x="20491" y="52574"/>
                    </a:lnTo>
                    <a:lnTo>
                      <a:pt x="19525" y="57524"/>
                    </a:lnTo>
                    <a:lnTo>
                      <a:pt x="19525" y="42332"/>
                    </a:lnTo>
                    <a:lnTo>
                      <a:pt x="9203" y="42332"/>
                    </a:lnTo>
                    <a:lnTo>
                      <a:pt x="9203" y="25604"/>
                    </a:lnTo>
                    <a:lnTo>
                      <a:pt x="20440" y="25604"/>
                    </a:lnTo>
                    <a:lnTo>
                      <a:pt x="20440" y="0"/>
                    </a:lnTo>
                    <a:lnTo>
                      <a:pt x="0" y="0"/>
                    </a:lnTo>
                    <a:lnTo>
                      <a:pt x="0" y="115732"/>
                    </a:lnTo>
                    <a:lnTo>
                      <a:pt x="9203" y="115732"/>
                    </a:lnTo>
                    <a:lnTo>
                      <a:pt x="9203" y="67083"/>
                    </a:lnTo>
                    <a:lnTo>
                      <a:pt x="18355" y="67083"/>
                    </a:lnTo>
                    <a:lnTo>
                      <a:pt x="18050" y="72716"/>
                    </a:lnTo>
                    <a:lnTo>
                      <a:pt x="17949" y="78520"/>
                    </a:lnTo>
                    <a:lnTo>
                      <a:pt x="18050" y="84836"/>
                    </a:lnTo>
                    <a:lnTo>
                      <a:pt x="18457" y="90810"/>
                    </a:lnTo>
                    <a:lnTo>
                      <a:pt x="19118" y="96443"/>
                    </a:lnTo>
                    <a:lnTo>
                      <a:pt x="19932" y="101564"/>
                    </a:lnTo>
                    <a:lnTo>
                      <a:pt x="20949" y="106002"/>
                    </a:lnTo>
                    <a:lnTo>
                      <a:pt x="22220" y="110099"/>
                    </a:lnTo>
                    <a:lnTo>
                      <a:pt x="23593" y="113342"/>
                    </a:lnTo>
                    <a:lnTo>
                      <a:pt x="25118" y="116073"/>
                    </a:lnTo>
                    <a:lnTo>
                      <a:pt x="26796" y="117951"/>
                    </a:lnTo>
                    <a:lnTo>
                      <a:pt x="28576" y="119146"/>
                    </a:lnTo>
                    <a:lnTo>
                      <a:pt x="30457" y="119658"/>
                    </a:lnTo>
                    <a:lnTo>
                      <a:pt x="32389" y="119317"/>
                    </a:lnTo>
                    <a:lnTo>
                      <a:pt x="34118" y="118293"/>
                    </a:lnTo>
                    <a:lnTo>
                      <a:pt x="35745" y="116586"/>
                    </a:lnTo>
                    <a:lnTo>
                      <a:pt x="37169" y="114196"/>
                    </a:lnTo>
                    <a:lnTo>
                      <a:pt x="38491" y="111294"/>
                    </a:lnTo>
                    <a:lnTo>
                      <a:pt x="39661" y="107709"/>
                    </a:lnTo>
                    <a:lnTo>
                      <a:pt x="40677" y="103442"/>
                    </a:lnTo>
                    <a:lnTo>
                      <a:pt x="41542" y="98662"/>
                    </a:lnTo>
                    <a:lnTo>
                      <a:pt x="42355" y="93371"/>
                    </a:lnTo>
                    <a:lnTo>
                      <a:pt x="34474" y="93371"/>
                    </a:lnTo>
                    <a:lnTo>
                      <a:pt x="33966" y="95590"/>
                    </a:lnTo>
                    <a:lnTo>
                      <a:pt x="33457" y="97297"/>
                    </a:lnTo>
                    <a:lnTo>
                      <a:pt x="32847" y="98492"/>
                    </a:lnTo>
                    <a:lnTo>
                      <a:pt x="32237" y="99345"/>
                    </a:lnTo>
                    <a:lnTo>
                      <a:pt x="31474" y="99687"/>
                    </a:lnTo>
                    <a:lnTo>
                      <a:pt x="30457" y="99857"/>
                    </a:lnTo>
                    <a:lnTo>
                      <a:pt x="29440" y="99516"/>
                    </a:lnTo>
                    <a:lnTo>
                      <a:pt x="28474" y="98321"/>
                    </a:lnTo>
                    <a:lnTo>
                      <a:pt x="27661" y="96443"/>
                    </a:lnTo>
                    <a:lnTo>
                      <a:pt x="26898" y="94054"/>
                    </a:lnTo>
                    <a:lnTo>
                      <a:pt x="26338" y="90981"/>
                    </a:lnTo>
                    <a:lnTo>
                      <a:pt x="25983" y="87738"/>
                    </a:lnTo>
                    <a:lnTo>
                      <a:pt x="25881" y="84153"/>
                    </a:lnTo>
                    <a:lnTo>
                      <a:pt x="41898" y="84153"/>
                    </a:lnTo>
                    <a:lnTo>
                      <a:pt x="42254" y="89786"/>
                    </a:lnTo>
                    <a:lnTo>
                      <a:pt x="42762" y="95248"/>
                    </a:lnTo>
                    <a:lnTo>
                      <a:pt x="43474" y="100540"/>
                    </a:lnTo>
                    <a:lnTo>
                      <a:pt x="44389" y="104978"/>
                    </a:lnTo>
                    <a:lnTo>
                      <a:pt x="45457" y="109246"/>
                    </a:lnTo>
                    <a:lnTo>
                      <a:pt x="46779" y="112830"/>
                    </a:lnTo>
                    <a:lnTo>
                      <a:pt x="48203" y="115903"/>
                    </a:lnTo>
                    <a:lnTo>
                      <a:pt x="49677" y="118122"/>
                    </a:lnTo>
                    <a:lnTo>
                      <a:pt x="51355" y="119487"/>
                    </a:lnTo>
                    <a:lnTo>
                      <a:pt x="53135" y="120000"/>
                    </a:lnTo>
                    <a:lnTo>
                      <a:pt x="54457" y="119487"/>
                    </a:lnTo>
                    <a:lnTo>
                      <a:pt x="55677" y="118634"/>
                    </a:lnTo>
                    <a:lnTo>
                      <a:pt x="56898" y="116927"/>
                    </a:lnTo>
                    <a:lnTo>
                      <a:pt x="57915" y="114537"/>
                    </a:lnTo>
                    <a:lnTo>
                      <a:pt x="58881" y="111635"/>
                    </a:lnTo>
                    <a:lnTo>
                      <a:pt x="59694" y="108392"/>
                    </a:lnTo>
                    <a:lnTo>
                      <a:pt x="59796" y="108392"/>
                    </a:lnTo>
                    <a:lnTo>
                      <a:pt x="59796" y="115732"/>
                    </a:lnTo>
                    <a:lnTo>
                      <a:pt x="99610" y="115732"/>
                    </a:lnTo>
                    <a:lnTo>
                      <a:pt x="103728" y="100199"/>
                    </a:lnTo>
                    <a:lnTo>
                      <a:pt x="107898" y="115732"/>
                    </a:lnTo>
                    <a:lnTo>
                      <a:pt x="120000" y="115732"/>
                    </a:lnTo>
                    <a:lnTo>
                      <a:pt x="109881" y="77667"/>
                    </a:lnTo>
                    <a:close/>
                    <a:moveTo>
                      <a:pt x="26135" y="67425"/>
                    </a:moveTo>
                    <a:lnTo>
                      <a:pt x="26491" y="64011"/>
                    </a:lnTo>
                    <a:lnTo>
                      <a:pt x="27000" y="60938"/>
                    </a:lnTo>
                    <a:lnTo>
                      <a:pt x="27711" y="58549"/>
                    </a:lnTo>
                    <a:lnTo>
                      <a:pt x="28525" y="56842"/>
                    </a:lnTo>
                    <a:lnTo>
                      <a:pt x="29491" y="55476"/>
                    </a:lnTo>
                    <a:lnTo>
                      <a:pt x="30457" y="55135"/>
                    </a:lnTo>
                    <a:lnTo>
                      <a:pt x="31576" y="55476"/>
                    </a:lnTo>
                    <a:lnTo>
                      <a:pt x="32542" y="56842"/>
                    </a:lnTo>
                    <a:lnTo>
                      <a:pt x="33355" y="58549"/>
                    </a:lnTo>
                    <a:lnTo>
                      <a:pt x="34067" y="60938"/>
                    </a:lnTo>
                    <a:lnTo>
                      <a:pt x="34525" y="64011"/>
                    </a:lnTo>
                    <a:lnTo>
                      <a:pt x="34830" y="67425"/>
                    </a:lnTo>
                    <a:lnTo>
                      <a:pt x="34728" y="67425"/>
                    </a:lnTo>
                    <a:lnTo>
                      <a:pt x="34271" y="67425"/>
                    </a:lnTo>
                    <a:lnTo>
                      <a:pt x="33559" y="67425"/>
                    </a:lnTo>
                    <a:lnTo>
                      <a:pt x="32644" y="67425"/>
                    </a:lnTo>
                    <a:lnTo>
                      <a:pt x="31677" y="67425"/>
                    </a:lnTo>
                    <a:lnTo>
                      <a:pt x="30559" y="67425"/>
                    </a:lnTo>
                    <a:lnTo>
                      <a:pt x="27559" y="67425"/>
                    </a:lnTo>
                    <a:lnTo>
                      <a:pt x="26796" y="67425"/>
                    </a:lnTo>
                    <a:lnTo>
                      <a:pt x="26288" y="67425"/>
                    </a:lnTo>
                    <a:lnTo>
                      <a:pt x="26135" y="67425"/>
                    </a:lnTo>
                    <a:close/>
                    <a:moveTo>
                      <a:pt x="54864" y="98150"/>
                    </a:moveTo>
                    <a:lnTo>
                      <a:pt x="53796" y="97638"/>
                    </a:lnTo>
                    <a:lnTo>
                      <a:pt x="52881" y="96443"/>
                    </a:lnTo>
                    <a:lnTo>
                      <a:pt x="52067" y="94736"/>
                    </a:lnTo>
                    <a:lnTo>
                      <a:pt x="51355" y="92176"/>
                    </a:lnTo>
                    <a:lnTo>
                      <a:pt x="50796" y="89445"/>
                    </a:lnTo>
                    <a:lnTo>
                      <a:pt x="50389" y="86201"/>
                    </a:lnTo>
                    <a:lnTo>
                      <a:pt x="50135" y="82617"/>
                    </a:lnTo>
                    <a:lnTo>
                      <a:pt x="50084" y="79203"/>
                    </a:lnTo>
                    <a:lnTo>
                      <a:pt x="50135" y="75618"/>
                    </a:lnTo>
                    <a:lnTo>
                      <a:pt x="50288" y="72375"/>
                    </a:lnTo>
                    <a:lnTo>
                      <a:pt x="50593" y="69132"/>
                    </a:lnTo>
                    <a:lnTo>
                      <a:pt x="51000" y="66230"/>
                    </a:lnTo>
                    <a:lnTo>
                      <a:pt x="51508" y="63840"/>
                    </a:lnTo>
                    <a:lnTo>
                      <a:pt x="52220" y="61621"/>
                    </a:lnTo>
                    <a:lnTo>
                      <a:pt x="52983" y="60085"/>
                    </a:lnTo>
                    <a:lnTo>
                      <a:pt x="53847" y="59061"/>
                    </a:lnTo>
                    <a:lnTo>
                      <a:pt x="54864" y="58719"/>
                    </a:lnTo>
                    <a:lnTo>
                      <a:pt x="55881" y="59061"/>
                    </a:lnTo>
                    <a:lnTo>
                      <a:pt x="56847" y="60085"/>
                    </a:lnTo>
                    <a:lnTo>
                      <a:pt x="57559" y="61621"/>
                    </a:lnTo>
                    <a:lnTo>
                      <a:pt x="58220" y="63840"/>
                    </a:lnTo>
                    <a:lnTo>
                      <a:pt x="58728" y="66230"/>
                    </a:lnTo>
                    <a:lnTo>
                      <a:pt x="59084" y="69132"/>
                    </a:lnTo>
                    <a:lnTo>
                      <a:pt x="59338" y="72375"/>
                    </a:lnTo>
                    <a:lnTo>
                      <a:pt x="59491" y="75618"/>
                    </a:lnTo>
                    <a:lnTo>
                      <a:pt x="59542" y="79203"/>
                    </a:lnTo>
                    <a:lnTo>
                      <a:pt x="59491" y="82275"/>
                    </a:lnTo>
                    <a:lnTo>
                      <a:pt x="59338" y="85519"/>
                    </a:lnTo>
                    <a:lnTo>
                      <a:pt x="59084" y="88421"/>
                    </a:lnTo>
                    <a:lnTo>
                      <a:pt x="58677" y="90981"/>
                    </a:lnTo>
                    <a:lnTo>
                      <a:pt x="58169" y="93541"/>
                    </a:lnTo>
                    <a:lnTo>
                      <a:pt x="57508" y="95419"/>
                    </a:lnTo>
                    <a:lnTo>
                      <a:pt x="56796" y="96785"/>
                    </a:lnTo>
                    <a:lnTo>
                      <a:pt x="55881" y="97809"/>
                    </a:lnTo>
                    <a:lnTo>
                      <a:pt x="54864" y="98150"/>
                    </a:lnTo>
                    <a:close/>
                    <a:moveTo>
                      <a:pt x="86338" y="110099"/>
                    </a:moveTo>
                    <a:lnTo>
                      <a:pt x="68644" y="110099"/>
                    </a:lnTo>
                    <a:lnTo>
                      <a:pt x="68644" y="5633"/>
                    </a:lnTo>
                    <a:lnTo>
                      <a:pt x="86440" y="5633"/>
                    </a:lnTo>
                    <a:lnTo>
                      <a:pt x="86440" y="24409"/>
                    </a:lnTo>
                    <a:lnTo>
                      <a:pt x="75915" y="24409"/>
                    </a:lnTo>
                    <a:lnTo>
                      <a:pt x="75915" y="45746"/>
                    </a:lnTo>
                    <a:lnTo>
                      <a:pt x="86338" y="45746"/>
                    </a:lnTo>
                    <a:lnTo>
                      <a:pt x="86338" y="63499"/>
                    </a:lnTo>
                    <a:lnTo>
                      <a:pt x="75813" y="63499"/>
                    </a:lnTo>
                    <a:lnTo>
                      <a:pt x="75813" y="91493"/>
                    </a:lnTo>
                    <a:lnTo>
                      <a:pt x="86338" y="91493"/>
                    </a:lnTo>
                    <a:lnTo>
                      <a:pt x="86338" y="110099"/>
                    </a:lnTo>
                    <a:close/>
                    <a:moveTo>
                      <a:pt x="77745" y="85007"/>
                    </a:moveTo>
                    <a:lnTo>
                      <a:pt x="77745" y="69815"/>
                    </a:lnTo>
                    <a:lnTo>
                      <a:pt x="88220" y="69815"/>
                    </a:lnTo>
                    <a:lnTo>
                      <a:pt x="88220" y="42162"/>
                    </a:lnTo>
                    <a:lnTo>
                      <a:pt x="97728" y="77837"/>
                    </a:lnTo>
                    <a:lnTo>
                      <a:pt x="88220" y="113684"/>
                    </a:lnTo>
                    <a:lnTo>
                      <a:pt x="88220" y="85007"/>
                    </a:lnTo>
                    <a:lnTo>
                      <a:pt x="77745" y="85007"/>
                    </a:lnTo>
                    <a:close/>
                    <a:moveTo>
                      <a:pt x="103728" y="91493"/>
                    </a:moveTo>
                    <a:lnTo>
                      <a:pt x="98796" y="110099"/>
                    </a:lnTo>
                    <a:lnTo>
                      <a:pt x="91677" y="110099"/>
                    </a:lnTo>
                    <a:lnTo>
                      <a:pt x="100220" y="77837"/>
                    </a:lnTo>
                    <a:lnTo>
                      <a:pt x="91677" y="45746"/>
                    </a:lnTo>
                    <a:lnTo>
                      <a:pt x="99152" y="45746"/>
                    </a:lnTo>
                    <a:lnTo>
                      <a:pt x="104084" y="64182"/>
                    </a:lnTo>
                    <a:lnTo>
                      <a:pt x="108864" y="45746"/>
                    </a:lnTo>
                    <a:lnTo>
                      <a:pt x="116135" y="45746"/>
                    </a:lnTo>
                    <a:lnTo>
                      <a:pt x="107644" y="77667"/>
                    </a:lnTo>
                    <a:lnTo>
                      <a:pt x="116237" y="110099"/>
                    </a:lnTo>
                    <a:lnTo>
                      <a:pt x="108610" y="110099"/>
                    </a:lnTo>
                    <a:lnTo>
                      <a:pt x="103728" y="91493"/>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313" name="Shape 313"/>
              <p:cNvSpPr/>
              <p:nvPr/>
            </p:nvSpPr>
            <p:spPr>
              <a:xfrm>
                <a:off x="4005262" y="3435351"/>
                <a:ext cx="65100" cy="63600"/>
              </a:xfrm>
              <a:custGeom>
                <a:pathLst>
                  <a:path extrusionOk="0" h="120000" w="120000">
                    <a:moveTo>
                      <a:pt x="108292" y="60000"/>
                    </a:moveTo>
                    <a:lnTo>
                      <a:pt x="106829" y="45925"/>
                    </a:lnTo>
                    <a:lnTo>
                      <a:pt x="102439" y="34074"/>
                    </a:lnTo>
                    <a:lnTo>
                      <a:pt x="95121" y="24444"/>
                    </a:lnTo>
                    <a:lnTo>
                      <a:pt x="85609" y="16296"/>
                    </a:lnTo>
                    <a:lnTo>
                      <a:pt x="73170" y="11111"/>
                    </a:lnTo>
                    <a:lnTo>
                      <a:pt x="60000" y="9629"/>
                    </a:lnTo>
                    <a:lnTo>
                      <a:pt x="46829" y="11111"/>
                    </a:lnTo>
                    <a:lnTo>
                      <a:pt x="35121" y="16296"/>
                    </a:lnTo>
                    <a:lnTo>
                      <a:pt x="25609" y="24444"/>
                    </a:lnTo>
                    <a:lnTo>
                      <a:pt x="17560" y="34074"/>
                    </a:lnTo>
                    <a:lnTo>
                      <a:pt x="13170" y="45925"/>
                    </a:lnTo>
                    <a:lnTo>
                      <a:pt x="11707" y="60000"/>
                    </a:lnTo>
                    <a:lnTo>
                      <a:pt x="13170" y="74074"/>
                    </a:lnTo>
                    <a:lnTo>
                      <a:pt x="17560" y="86666"/>
                    </a:lnTo>
                    <a:lnTo>
                      <a:pt x="25609" y="96296"/>
                    </a:lnTo>
                    <a:lnTo>
                      <a:pt x="35121" y="103703"/>
                    </a:lnTo>
                    <a:lnTo>
                      <a:pt x="46829" y="108148"/>
                    </a:lnTo>
                    <a:lnTo>
                      <a:pt x="60000" y="110370"/>
                    </a:lnTo>
                    <a:lnTo>
                      <a:pt x="73170" y="108148"/>
                    </a:lnTo>
                    <a:lnTo>
                      <a:pt x="85609" y="103703"/>
                    </a:lnTo>
                    <a:lnTo>
                      <a:pt x="95121" y="96296"/>
                    </a:lnTo>
                    <a:lnTo>
                      <a:pt x="102439" y="86666"/>
                    </a:lnTo>
                    <a:lnTo>
                      <a:pt x="106829" y="74074"/>
                    </a:lnTo>
                    <a:lnTo>
                      <a:pt x="108292" y="60000"/>
                    </a:lnTo>
                    <a:close/>
                    <a:moveTo>
                      <a:pt x="46829" y="62962"/>
                    </a:moveTo>
                    <a:lnTo>
                      <a:pt x="46829" y="95555"/>
                    </a:lnTo>
                    <a:lnTo>
                      <a:pt x="36585" y="95555"/>
                    </a:lnTo>
                    <a:lnTo>
                      <a:pt x="36585" y="22962"/>
                    </a:lnTo>
                    <a:lnTo>
                      <a:pt x="62926" y="22962"/>
                    </a:lnTo>
                    <a:lnTo>
                      <a:pt x="72439" y="24444"/>
                    </a:lnTo>
                    <a:lnTo>
                      <a:pt x="79756" y="28148"/>
                    </a:lnTo>
                    <a:lnTo>
                      <a:pt x="84146" y="34074"/>
                    </a:lnTo>
                    <a:lnTo>
                      <a:pt x="85609" y="42962"/>
                    </a:lnTo>
                    <a:lnTo>
                      <a:pt x="84146" y="50370"/>
                    </a:lnTo>
                    <a:lnTo>
                      <a:pt x="79024" y="56296"/>
                    </a:lnTo>
                    <a:lnTo>
                      <a:pt x="72439" y="58518"/>
                    </a:lnTo>
                    <a:lnTo>
                      <a:pt x="72439" y="59259"/>
                    </a:lnTo>
                    <a:lnTo>
                      <a:pt x="77560" y="61481"/>
                    </a:lnTo>
                    <a:lnTo>
                      <a:pt x="80487" y="66666"/>
                    </a:lnTo>
                    <a:lnTo>
                      <a:pt x="82682" y="74814"/>
                    </a:lnTo>
                    <a:lnTo>
                      <a:pt x="83414" y="80740"/>
                    </a:lnTo>
                    <a:lnTo>
                      <a:pt x="84146" y="87407"/>
                    </a:lnTo>
                    <a:lnTo>
                      <a:pt x="85609" y="92592"/>
                    </a:lnTo>
                    <a:lnTo>
                      <a:pt x="87073" y="95555"/>
                    </a:lnTo>
                    <a:lnTo>
                      <a:pt x="73902" y="95555"/>
                    </a:lnTo>
                    <a:lnTo>
                      <a:pt x="72439" y="88148"/>
                    </a:lnTo>
                    <a:lnTo>
                      <a:pt x="70975" y="79259"/>
                    </a:lnTo>
                    <a:lnTo>
                      <a:pt x="69512" y="71111"/>
                    </a:lnTo>
                    <a:lnTo>
                      <a:pt x="67317" y="65925"/>
                    </a:lnTo>
                    <a:lnTo>
                      <a:pt x="63658" y="63703"/>
                    </a:lnTo>
                    <a:lnTo>
                      <a:pt x="57804" y="62962"/>
                    </a:lnTo>
                    <a:lnTo>
                      <a:pt x="46829" y="62962"/>
                    </a:lnTo>
                    <a:close/>
                    <a:moveTo>
                      <a:pt x="60731" y="53333"/>
                    </a:moveTo>
                    <a:lnTo>
                      <a:pt x="66585" y="52592"/>
                    </a:lnTo>
                    <a:lnTo>
                      <a:pt x="70975" y="49629"/>
                    </a:lnTo>
                    <a:lnTo>
                      <a:pt x="72439" y="46666"/>
                    </a:lnTo>
                    <a:lnTo>
                      <a:pt x="73170" y="42962"/>
                    </a:lnTo>
                    <a:lnTo>
                      <a:pt x="72439" y="38518"/>
                    </a:lnTo>
                    <a:lnTo>
                      <a:pt x="70975" y="35555"/>
                    </a:lnTo>
                    <a:lnTo>
                      <a:pt x="66585" y="33333"/>
                    </a:lnTo>
                    <a:lnTo>
                      <a:pt x="60731" y="32592"/>
                    </a:lnTo>
                    <a:lnTo>
                      <a:pt x="46829" y="32592"/>
                    </a:lnTo>
                    <a:lnTo>
                      <a:pt x="46829" y="53333"/>
                    </a:lnTo>
                    <a:lnTo>
                      <a:pt x="60731" y="53333"/>
                    </a:lnTo>
                    <a:close/>
                    <a:moveTo>
                      <a:pt x="0" y="60000"/>
                    </a:moveTo>
                    <a:lnTo>
                      <a:pt x="2195" y="45185"/>
                    </a:lnTo>
                    <a:lnTo>
                      <a:pt x="6585" y="32592"/>
                    </a:lnTo>
                    <a:lnTo>
                      <a:pt x="13170" y="21481"/>
                    </a:lnTo>
                    <a:lnTo>
                      <a:pt x="23414" y="11851"/>
                    </a:lnTo>
                    <a:lnTo>
                      <a:pt x="34390" y="5925"/>
                    </a:lnTo>
                    <a:lnTo>
                      <a:pt x="46829" y="1481"/>
                    </a:lnTo>
                    <a:lnTo>
                      <a:pt x="60000" y="0"/>
                    </a:lnTo>
                    <a:lnTo>
                      <a:pt x="73170" y="1481"/>
                    </a:lnTo>
                    <a:lnTo>
                      <a:pt x="86341" y="5925"/>
                    </a:lnTo>
                    <a:lnTo>
                      <a:pt x="97317" y="11851"/>
                    </a:lnTo>
                    <a:lnTo>
                      <a:pt x="106097" y="21481"/>
                    </a:lnTo>
                    <a:lnTo>
                      <a:pt x="114146" y="32592"/>
                    </a:lnTo>
                    <a:lnTo>
                      <a:pt x="118536" y="45185"/>
                    </a:lnTo>
                    <a:lnTo>
                      <a:pt x="120000" y="60000"/>
                    </a:lnTo>
                    <a:lnTo>
                      <a:pt x="118536" y="74814"/>
                    </a:lnTo>
                    <a:lnTo>
                      <a:pt x="114146" y="88148"/>
                    </a:lnTo>
                    <a:lnTo>
                      <a:pt x="106097" y="98518"/>
                    </a:lnTo>
                    <a:lnTo>
                      <a:pt x="97317" y="107407"/>
                    </a:lnTo>
                    <a:lnTo>
                      <a:pt x="86341" y="114074"/>
                    </a:lnTo>
                    <a:lnTo>
                      <a:pt x="73170" y="118518"/>
                    </a:lnTo>
                    <a:lnTo>
                      <a:pt x="60000" y="120000"/>
                    </a:lnTo>
                    <a:lnTo>
                      <a:pt x="46829" y="118518"/>
                    </a:lnTo>
                    <a:lnTo>
                      <a:pt x="34390" y="114074"/>
                    </a:lnTo>
                    <a:lnTo>
                      <a:pt x="23414" y="107407"/>
                    </a:lnTo>
                    <a:lnTo>
                      <a:pt x="13170" y="98518"/>
                    </a:lnTo>
                    <a:lnTo>
                      <a:pt x="6585" y="88148"/>
                    </a:lnTo>
                    <a:lnTo>
                      <a:pt x="2195" y="74814"/>
                    </a:lnTo>
                    <a:lnTo>
                      <a:pt x="0" y="60000"/>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grpSp>
        <p:grpSp>
          <p:nvGrpSpPr>
            <p:cNvPr id="314" name="Shape 314"/>
            <p:cNvGrpSpPr/>
            <p:nvPr/>
          </p:nvGrpSpPr>
          <p:grpSpPr>
            <a:xfrm>
              <a:off x="3568701" y="3535362"/>
              <a:ext cx="450875" cy="101700"/>
              <a:chOff x="3568701" y="3535362"/>
              <a:chExt cx="450875" cy="101700"/>
            </a:xfrm>
          </p:grpSpPr>
          <p:sp>
            <p:nvSpPr>
              <p:cNvPr id="315" name="Shape 315"/>
              <p:cNvSpPr/>
              <p:nvPr/>
            </p:nvSpPr>
            <p:spPr>
              <a:xfrm>
                <a:off x="3568701" y="3535362"/>
                <a:ext cx="65100" cy="101700"/>
              </a:xfrm>
              <a:custGeom>
                <a:pathLst>
                  <a:path extrusionOk="0" h="120000" w="120000">
                    <a:moveTo>
                      <a:pt x="52455" y="120000"/>
                    </a:moveTo>
                    <a:lnTo>
                      <a:pt x="38802" y="119051"/>
                    </a:lnTo>
                    <a:lnTo>
                      <a:pt x="26586" y="115731"/>
                    </a:lnTo>
                    <a:lnTo>
                      <a:pt x="15808" y="110513"/>
                    </a:lnTo>
                    <a:lnTo>
                      <a:pt x="7904" y="104347"/>
                    </a:lnTo>
                    <a:lnTo>
                      <a:pt x="2155" y="96284"/>
                    </a:lnTo>
                    <a:lnTo>
                      <a:pt x="0" y="87272"/>
                    </a:lnTo>
                    <a:lnTo>
                      <a:pt x="17245" y="87272"/>
                    </a:lnTo>
                    <a:lnTo>
                      <a:pt x="18682" y="93913"/>
                    </a:lnTo>
                    <a:lnTo>
                      <a:pt x="21556" y="100079"/>
                    </a:lnTo>
                    <a:lnTo>
                      <a:pt x="27305" y="103873"/>
                    </a:lnTo>
                    <a:lnTo>
                      <a:pt x="34491" y="106719"/>
                    </a:lnTo>
                    <a:lnTo>
                      <a:pt x="42395" y="108616"/>
                    </a:lnTo>
                    <a:lnTo>
                      <a:pt x="51017" y="110039"/>
                    </a:lnTo>
                    <a:lnTo>
                      <a:pt x="60359" y="110039"/>
                    </a:lnTo>
                    <a:lnTo>
                      <a:pt x="71137" y="109565"/>
                    </a:lnTo>
                    <a:lnTo>
                      <a:pt x="80479" y="107667"/>
                    </a:lnTo>
                    <a:lnTo>
                      <a:pt x="89101" y="104822"/>
                    </a:lnTo>
                    <a:lnTo>
                      <a:pt x="97005" y="100553"/>
                    </a:lnTo>
                    <a:lnTo>
                      <a:pt x="101317" y="94861"/>
                    </a:lnTo>
                    <a:lnTo>
                      <a:pt x="103473" y="88221"/>
                    </a:lnTo>
                    <a:lnTo>
                      <a:pt x="102035" y="82055"/>
                    </a:lnTo>
                    <a:lnTo>
                      <a:pt x="97724" y="77312"/>
                    </a:lnTo>
                    <a:lnTo>
                      <a:pt x="91257" y="73043"/>
                    </a:lnTo>
                    <a:lnTo>
                      <a:pt x="84071" y="70197"/>
                    </a:lnTo>
                    <a:lnTo>
                      <a:pt x="76167" y="67826"/>
                    </a:lnTo>
                    <a:lnTo>
                      <a:pt x="66107" y="65928"/>
                    </a:lnTo>
                    <a:lnTo>
                      <a:pt x="55329" y="63557"/>
                    </a:lnTo>
                    <a:lnTo>
                      <a:pt x="44550" y="61185"/>
                    </a:lnTo>
                    <a:lnTo>
                      <a:pt x="34491" y="58339"/>
                    </a:lnTo>
                    <a:lnTo>
                      <a:pt x="24431" y="54545"/>
                    </a:lnTo>
                    <a:lnTo>
                      <a:pt x="16526" y="50276"/>
                    </a:lnTo>
                    <a:lnTo>
                      <a:pt x="10059" y="45059"/>
                    </a:lnTo>
                    <a:lnTo>
                      <a:pt x="5748" y="38418"/>
                    </a:lnTo>
                    <a:lnTo>
                      <a:pt x="3592" y="30830"/>
                    </a:lnTo>
                    <a:lnTo>
                      <a:pt x="6467" y="22766"/>
                    </a:lnTo>
                    <a:lnTo>
                      <a:pt x="10778" y="16126"/>
                    </a:lnTo>
                    <a:lnTo>
                      <a:pt x="17245" y="9960"/>
                    </a:lnTo>
                    <a:lnTo>
                      <a:pt x="26586" y="5691"/>
                    </a:lnTo>
                    <a:lnTo>
                      <a:pt x="37365" y="2371"/>
                    </a:lnTo>
                    <a:lnTo>
                      <a:pt x="48143" y="474"/>
                    </a:lnTo>
                    <a:lnTo>
                      <a:pt x="59640" y="0"/>
                    </a:lnTo>
                    <a:lnTo>
                      <a:pt x="68982" y="0"/>
                    </a:lnTo>
                    <a:lnTo>
                      <a:pt x="78323" y="948"/>
                    </a:lnTo>
                    <a:lnTo>
                      <a:pt x="86946" y="2371"/>
                    </a:lnTo>
                    <a:lnTo>
                      <a:pt x="96287" y="5217"/>
                    </a:lnTo>
                    <a:lnTo>
                      <a:pt x="103473" y="8537"/>
                    </a:lnTo>
                    <a:lnTo>
                      <a:pt x="109940" y="13280"/>
                    </a:lnTo>
                    <a:lnTo>
                      <a:pt x="114251" y="19920"/>
                    </a:lnTo>
                    <a:lnTo>
                      <a:pt x="117125" y="27035"/>
                    </a:lnTo>
                    <a:lnTo>
                      <a:pt x="99880" y="27035"/>
                    </a:lnTo>
                    <a:lnTo>
                      <a:pt x="98443" y="20869"/>
                    </a:lnTo>
                    <a:lnTo>
                      <a:pt x="94131" y="16600"/>
                    </a:lnTo>
                    <a:lnTo>
                      <a:pt x="86946" y="12806"/>
                    </a:lnTo>
                    <a:lnTo>
                      <a:pt x="79760" y="10434"/>
                    </a:lnTo>
                    <a:lnTo>
                      <a:pt x="71137" y="9486"/>
                    </a:lnTo>
                    <a:lnTo>
                      <a:pt x="61796" y="9011"/>
                    </a:lnTo>
                    <a:lnTo>
                      <a:pt x="52455" y="9486"/>
                    </a:lnTo>
                    <a:lnTo>
                      <a:pt x="43113" y="11383"/>
                    </a:lnTo>
                    <a:lnTo>
                      <a:pt x="35209" y="13754"/>
                    </a:lnTo>
                    <a:lnTo>
                      <a:pt x="27305" y="18023"/>
                    </a:lnTo>
                    <a:lnTo>
                      <a:pt x="22994" y="23241"/>
                    </a:lnTo>
                    <a:lnTo>
                      <a:pt x="20838" y="29407"/>
                    </a:lnTo>
                    <a:lnTo>
                      <a:pt x="22275" y="35573"/>
                    </a:lnTo>
                    <a:lnTo>
                      <a:pt x="26586" y="40790"/>
                    </a:lnTo>
                    <a:lnTo>
                      <a:pt x="32335" y="45059"/>
                    </a:lnTo>
                    <a:lnTo>
                      <a:pt x="40958" y="48379"/>
                    </a:lnTo>
                    <a:lnTo>
                      <a:pt x="50299" y="50750"/>
                    </a:lnTo>
                    <a:lnTo>
                      <a:pt x="59640" y="53122"/>
                    </a:lnTo>
                    <a:lnTo>
                      <a:pt x="71137" y="55494"/>
                    </a:lnTo>
                    <a:lnTo>
                      <a:pt x="81197" y="58339"/>
                    </a:lnTo>
                    <a:lnTo>
                      <a:pt x="91257" y="60711"/>
                    </a:lnTo>
                    <a:lnTo>
                      <a:pt x="100598" y="64031"/>
                    </a:lnTo>
                    <a:lnTo>
                      <a:pt x="108502" y="67826"/>
                    </a:lnTo>
                    <a:lnTo>
                      <a:pt x="114251" y="73043"/>
                    </a:lnTo>
                    <a:lnTo>
                      <a:pt x="118562" y="79683"/>
                    </a:lnTo>
                    <a:lnTo>
                      <a:pt x="120000" y="87272"/>
                    </a:lnTo>
                    <a:lnTo>
                      <a:pt x="118562" y="95335"/>
                    </a:lnTo>
                    <a:lnTo>
                      <a:pt x="114251" y="102924"/>
                    </a:lnTo>
                    <a:lnTo>
                      <a:pt x="107784" y="108616"/>
                    </a:lnTo>
                    <a:lnTo>
                      <a:pt x="99880" y="112885"/>
                    </a:lnTo>
                    <a:lnTo>
                      <a:pt x="89101" y="115731"/>
                    </a:lnTo>
                    <a:lnTo>
                      <a:pt x="77604" y="118577"/>
                    </a:lnTo>
                    <a:lnTo>
                      <a:pt x="65389" y="119525"/>
                    </a:lnTo>
                    <a:lnTo>
                      <a:pt x="52455" y="120000"/>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316" name="Shape 316"/>
              <p:cNvSpPr/>
              <p:nvPr/>
            </p:nvSpPr>
            <p:spPr>
              <a:xfrm>
                <a:off x="3643312" y="3565526"/>
                <a:ext cx="60300" cy="71400"/>
              </a:xfrm>
              <a:custGeom>
                <a:pathLst>
                  <a:path extrusionOk="0" h="120000" w="120000">
                    <a:moveTo>
                      <a:pt x="17254" y="63333"/>
                    </a:moveTo>
                    <a:lnTo>
                      <a:pt x="18039" y="73333"/>
                    </a:lnTo>
                    <a:lnTo>
                      <a:pt x="21176" y="82000"/>
                    </a:lnTo>
                    <a:lnTo>
                      <a:pt x="25098" y="91333"/>
                    </a:lnTo>
                    <a:lnTo>
                      <a:pt x="31372" y="98000"/>
                    </a:lnTo>
                    <a:lnTo>
                      <a:pt x="39215" y="102666"/>
                    </a:lnTo>
                    <a:lnTo>
                      <a:pt x="50196" y="106000"/>
                    </a:lnTo>
                    <a:lnTo>
                      <a:pt x="62745" y="107333"/>
                    </a:lnTo>
                    <a:lnTo>
                      <a:pt x="76078" y="105333"/>
                    </a:lnTo>
                    <a:lnTo>
                      <a:pt x="87843" y="100000"/>
                    </a:lnTo>
                    <a:lnTo>
                      <a:pt x="96470" y="91333"/>
                    </a:lnTo>
                    <a:lnTo>
                      <a:pt x="101176" y="80666"/>
                    </a:lnTo>
                    <a:lnTo>
                      <a:pt x="118431" y="80666"/>
                    </a:lnTo>
                    <a:lnTo>
                      <a:pt x="112941" y="93333"/>
                    </a:lnTo>
                    <a:lnTo>
                      <a:pt x="105882" y="102666"/>
                    </a:lnTo>
                    <a:lnTo>
                      <a:pt x="96470" y="110000"/>
                    </a:lnTo>
                    <a:lnTo>
                      <a:pt x="86274" y="115333"/>
                    </a:lnTo>
                    <a:lnTo>
                      <a:pt x="72941" y="119333"/>
                    </a:lnTo>
                    <a:lnTo>
                      <a:pt x="58039" y="120000"/>
                    </a:lnTo>
                    <a:lnTo>
                      <a:pt x="43921" y="118666"/>
                    </a:lnTo>
                    <a:lnTo>
                      <a:pt x="32156" y="114666"/>
                    </a:lnTo>
                    <a:lnTo>
                      <a:pt x="21960" y="108666"/>
                    </a:lnTo>
                    <a:lnTo>
                      <a:pt x="13333" y="101333"/>
                    </a:lnTo>
                    <a:lnTo>
                      <a:pt x="7058" y="92666"/>
                    </a:lnTo>
                    <a:lnTo>
                      <a:pt x="3137" y="82000"/>
                    </a:lnTo>
                    <a:lnTo>
                      <a:pt x="784" y="71333"/>
                    </a:lnTo>
                    <a:lnTo>
                      <a:pt x="0" y="60666"/>
                    </a:lnTo>
                    <a:lnTo>
                      <a:pt x="784" y="48666"/>
                    </a:lnTo>
                    <a:lnTo>
                      <a:pt x="3137" y="38000"/>
                    </a:lnTo>
                    <a:lnTo>
                      <a:pt x="7843" y="27333"/>
                    </a:lnTo>
                    <a:lnTo>
                      <a:pt x="14117" y="18666"/>
                    </a:lnTo>
                    <a:lnTo>
                      <a:pt x="22745" y="11333"/>
                    </a:lnTo>
                    <a:lnTo>
                      <a:pt x="32941" y="5333"/>
                    </a:lnTo>
                    <a:lnTo>
                      <a:pt x="44705" y="1333"/>
                    </a:lnTo>
                    <a:lnTo>
                      <a:pt x="58823" y="0"/>
                    </a:lnTo>
                    <a:lnTo>
                      <a:pt x="73725" y="1333"/>
                    </a:lnTo>
                    <a:lnTo>
                      <a:pt x="87058" y="5333"/>
                    </a:lnTo>
                    <a:lnTo>
                      <a:pt x="97254" y="11333"/>
                    </a:lnTo>
                    <a:lnTo>
                      <a:pt x="105882" y="18666"/>
                    </a:lnTo>
                    <a:lnTo>
                      <a:pt x="112156" y="27333"/>
                    </a:lnTo>
                    <a:lnTo>
                      <a:pt x="116862" y="38666"/>
                    </a:lnTo>
                    <a:lnTo>
                      <a:pt x="119215" y="50000"/>
                    </a:lnTo>
                    <a:lnTo>
                      <a:pt x="120000" y="63333"/>
                    </a:lnTo>
                    <a:lnTo>
                      <a:pt x="17254" y="63333"/>
                    </a:lnTo>
                    <a:close/>
                    <a:moveTo>
                      <a:pt x="101960" y="50666"/>
                    </a:moveTo>
                    <a:lnTo>
                      <a:pt x="100392" y="40666"/>
                    </a:lnTo>
                    <a:lnTo>
                      <a:pt x="96470" y="31333"/>
                    </a:lnTo>
                    <a:lnTo>
                      <a:pt x="90196" y="23333"/>
                    </a:lnTo>
                    <a:lnTo>
                      <a:pt x="82352" y="17333"/>
                    </a:lnTo>
                    <a:lnTo>
                      <a:pt x="71372" y="14000"/>
                    </a:lnTo>
                    <a:lnTo>
                      <a:pt x="59607" y="12666"/>
                    </a:lnTo>
                    <a:lnTo>
                      <a:pt x="47843" y="14000"/>
                    </a:lnTo>
                    <a:lnTo>
                      <a:pt x="36862" y="18000"/>
                    </a:lnTo>
                    <a:lnTo>
                      <a:pt x="29803" y="24000"/>
                    </a:lnTo>
                    <a:lnTo>
                      <a:pt x="23529" y="32666"/>
                    </a:lnTo>
                    <a:lnTo>
                      <a:pt x="19607" y="41333"/>
                    </a:lnTo>
                    <a:lnTo>
                      <a:pt x="18039" y="50666"/>
                    </a:lnTo>
                    <a:lnTo>
                      <a:pt x="101960" y="50666"/>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317" name="Shape 317"/>
              <p:cNvSpPr/>
              <p:nvPr/>
            </p:nvSpPr>
            <p:spPr>
              <a:xfrm>
                <a:off x="3713162" y="3565526"/>
                <a:ext cx="31800" cy="68400"/>
              </a:xfrm>
              <a:custGeom>
                <a:pathLst>
                  <a:path extrusionOk="0" h="120000" w="120000">
                    <a:moveTo>
                      <a:pt x="32592" y="120000"/>
                    </a:moveTo>
                    <a:lnTo>
                      <a:pt x="2962" y="120000"/>
                    </a:lnTo>
                    <a:lnTo>
                      <a:pt x="2962" y="29655"/>
                    </a:lnTo>
                    <a:lnTo>
                      <a:pt x="1481" y="16551"/>
                    </a:lnTo>
                    <a:lnTo>
                      <a:pt x="0" y="4137"/>
                    </a:lnTo>
                    <a:lnTo>
                      <a:pt x="32592" y="4137"/>
                    </a:lnTo>
                    <a:lnTo>
                      <a:pt x="32592" y="20689"/>
                    </a:lnTo>
                    <a:lnTo>
                      <a:pt x="34074" y="20689"/>
                    </a:lnTo>
                    <a:lnTo>
                      <a:pt x="42962" y="13103"/>
                    </a:lnTo>
                    <a:lnTo>
                      <a:pt x="56296" y="6896"/>
                    </a:lnTo>
                    <a:lnTo>
                      <a:pt x="72592" y="1379"/>
                    </a:lnTo>
                    <a:lnTo>
                      <a:pt x="90370" y="0"/>
                    </a:lnTo>
                    <a:lnTo>
                      <a:pt x="120000" y="0"/>
                    </a:lnTo>
                    <a:lnTo>
                      <a:pt x="120000" y="13793"/>
                    </a:lnTo>
                    <a:lnTo>
                      <a:pt x="111111" y="13793"/>
                    </a:lnTo>
                    <a:lnTo>
                      <a:pt x="102222" y="13103"/>
                    </a:lnTo>
                    <a:lnTo>
                      <a:pt x="81481" y="14482"/>
                    </a:lnTo>
                    <a:lnTo>
                      <a:pt x="63703" y="17931"/>
                    </a:lnTo>
                    <a:lnTo>
                      <a:pt x="50370" y="23448"/>
                    </a:lnTo>
                    <a:lnTo>
                      <a:pt x="41481" y="30344"/>
                    </a:lnTo>
                    <a:lnTo>
                      <a:pt x="35555" y="40000"/>
                    </a:lnTo>
                    <a:lnTo>
                      <a:pt x="32592" y="50344"/>
                    </a:lnTo>
                    <a:lnTo>
                      <a:pt x="32592" y="120000"/>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318" name="Shape 318"/>
              <p:cNvSpPr/>
              <p:nvPr/>
            </p:nvSpPr>
            <p:spPr>
              <a:xfrm>
                <a:off x="3749676" y="3567112"/>
                <a:ext cx="61800" cy="66600"/>
              </a:xfrm>
              <a:custGeom>
                <a:pathLst>
                  <a:path extrusionOk="0" h="120000" w="120000">
                    <a:moveTo>
                      <a:pt x="16603" y="0"/>
                    </a:moveTo>
                    <a:lnTo>
                      <a:pt x="61132" y="100714"/>
                    </a:lnTo>
                    <a:lnTo>
                      <a:pt x="103396" y="0"/>
                    </a:lnTo>
                    <a:lnTo>
                      <a:pt x="120000" y="0"/>
                    </a:lnTo>
                    <a:lnTo>
                      <a:pt x="69433" y="120000"/>
                    </a:lnTo>
                    <a:lnTo>
                      <a:pt x="52075" y="120000"/>
                    </a:lnTo>
                    <a:lnTo>
                      <a:pt x="0" y="0"/>
                    </a:lnTo>
                    <a:lnTo>
                      <a:pt x="16603" y="0"/>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319" name="Shape 319"/>
              <p:cNvSpPr/>
              <p:nvPr/>
            </p:nvSpPr>
            <p:spPr>
              <a:xfrm>
                <a:off x="3817937" y="3536951"/>
                <a:ext cx="9600" cy="96900"/>
              </a:xfrm>
              <a:custGeom>
                <a:pathLst>
                  <a:path extrusionOk="0" h="120000" w="120000">
                    <a:moveTo>
                      <a:pt x="120000" y="12345"/>
                    </a:moveTo>
                    <a:lnTo>
                      <a:pt x="0" y="12345"/>
                    </a:lnTo>
                    <a:lnTo>
                      <a:pt x="0" y="0"/>
                    </a:lnTo>
                    <a:lnTo>
                      <a:pt x="120000" y="0"/>
                    </a:lnTo>
                    <a:lnTo>
                      <a:pt x="120000" y="12345"/>
                    </a:lnTo>
                    <a:close/>
                    <a:moveTo>
                      <a:pt x="115000" y="37037"/>
                    </a:moveTo>
                    <a:lnTo>
                      <a:pt x="115000" y="120000"/>
                    </a:lnTo>
                    <a:lnTo>
                      <a:pt x="10000" y="120000"/>
                    </a:lnTo>
                    <a:lnTo>
                      <a:pt x="10000" y="37037"/>
                    </a:lnTo>
                    <a:lnTo>
                      <a:pt x="115000" y="37037"/>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320" name="Shape 320"/>
              <p:cNvSpPr/>
              <p:nvPr/>
            </p:nvSpPr>
            <p:spPr>
              <a:xfrm>
                <a:off x="3836987" y="3565526"/>
                <a:ext cx="55500" cy="71400"/>
              </a:xfrm>
              <a:custGeom>
                <a:pathLst>
                  <a:path extrusionOk="0" h="120000" w="120000">
                    <a:moveTo>
                      <a:pt x="101276" y="38666"/>
                    </a:moveTo>
                    <a:lnTo>
                      <a:pt x="98723" y="28666"/>
                    </a:lnTo>
                    <a:lnTo>
                      <a:pt x="93617" y="21333"/>
                    </a:lnTo>
                    <a:lnTo>
                      <a:pt x="85957" y="16666"/>
                    </a:lnTo>
                    <a:lnTo>
                      <a:pt x="74893" y="14000"/>
                    </a:lnTo>
                    <a:lnTo>
                      <a:pt x="62127" y="12666"/>
                    </a:lnTo>
                    <a:lnTo>
                      <a:pt x="50212" y="14666"/>
                    </a:lnTo>
                    <a:lnTo>
                      <a:pt x="39148" y="19333"/>
                    </a:lnTo>
                    <a:lnTo>
                      <a:pt x="30638" y="26666"/>
                    </a:lnTo>
                    <a:lnTo>
                      <a:pt x="24680" y="36666"/>
                    </a:lnTo>
                    <a:lnTo>
                      <a:pt x="20425" y="47333"/>
                    </a:lnTo>
                    <a:lnTo>
                      <a:pt x="19574" y="60000"/>
                    </a:lnTo>
                    <a:lnTo>
                      <a:pt x="20425" y="72666"/>
                    </a:lnTo>
                    <a:lnTo>
                      <a:pt x="24680" y="83333"/>
                    </a:lnTo>
                    <a:lnTo>
                      <a:pt x="30638" y="93333"/>
                    </a:lnTo>
                    <a:lnTo>
                      <a:pt x="39148" y="100666"/>
                    </a:lnTo>
                    <a:lnTo>
                      <a:pt x="50212" y="106000"/>
                    </a:lnTo>
                    <a:lnTo>
                      <a:pt x="62127" y="107333"/>
                    </a:lnTo>
                    <a:lnTo>
                      <a:pt x="74042" y="106000"/>
                    </a:lnTo>
                    <a:lnTo>
                      <a:pt x="85106" y="102666"/>
                    </a:lnTo>
                    <a:lnTo>
                      <a:pt x="93617" y="97333"/>
                    </a:lnTo>
                    <a:lnTo>
                      <a:pt x="98723" y="90000"/>
                    </a:lnTo>
                    <a:lnTo>
                      <a:pt x="101276" y="81333"/>
                    </a:lnTo>
                    <a:lnTo>
                      <a:pt x="120000" y="81333"/>
                    </a:lnTo>
                    <a:lnTo>
                      <a:pt x="116595" y="93333"/>
                    </a:lnTo>
                    <a:lnTo>
                      <a:pt x="110638" y="102666"/>
                    </a:lnTo>
                    <a:lnTo>
                      <a:pt x="102127" y="110000"/>
                    </a:lnTo>
                    <a:lnTo>
                      <a:pt x="91914" y="115333"/>
                    </a:lnTo>
                    <a:lnTo>
                      <a:pt x="78297" y="119333"/>
                    </a:lnTo>
                    <a:lnTo>
                      <a:pt x="63829" y="120000"/>
                    </a:lnTo>
                    <a:lnTo>
                      <a:pt x="49361" y="118666"/>
                    </a:lnTo>
                    <a:lnTo>
                      <a:pt x="35744" y="114666"/>
                    </a:lnTo>
                    <a:lnTo>
                      <a:pt x="24680" y="108666"/>
                    </a:lnTo>
                    <a:lnTo>
                      <a:pt x="16170" y="101333"/>
                    </a:lnTo>
                    <a:lnTo>
                      <a:pt x="8510" y="92666"/>
                    </a:lnTo>
                    <a:lnTo>
                      <a:pt x="4255" y="82000"/>
                    </a:lnTo>
                    <a:lnTo>
                      <a:pt x="851" y="71333"/>
                    </a:lnTo>
                    <a:lnTo>
                      <a:pt x="0" y="60666"/>
                    </a:lnTo>
                    <a:lnTo>
                      <a:pt x="1702" y="48666"/>
                    </a:lnTo>
                    <a:lnTo>
                      <a:pt x="4255" y="38000"/>
                    </a:lnTo>
                    <a:lnTo>
                      <a:pt x="9361" y="27333"/>
                    </a:lnTo>
                    <a:lnTo>
                      <a:pt x="17021" y="18666"/>
                    </a:lnTo>
                    <a:lnTo>
                      <a:pt x="25531" y="11333"/>
                    </a:lnTo>
                    <a:lnTo>
                      <a:pt x="36595" y="5333"/>
                    </a:lnTo>
                    <a:lnTo>
                      <a:pt x="50212" y="1333"/>
                    </a:lnTo>
                    <a:lnTo>
                      <a:pt x="64680" y="0"/>
                    </a:lnTo>
                    <a:lnTo>
                      <a:pt x="78297" y="1333"/>
                    </a:lnTo>
                    <a:lnTo>
                      <a:pt x="91914" y="5333"/>
                    </a:lnTo>
                    <a:lnTo>
                      <a:pt x="102978" y="10666"/>
                    </a:lnTo>
                    <a:lnTo>
                      <a:pt x="111489" y="18000"/>
                    </a:lnTo>
                    <a:lnTo>
                      <a:pt x="117446" y="26666"/>
                    </a:lnTo>
                    <a:lnTo>
                      <a:pt x="120000" y="38666"/>
                    </a:lnTo>
                    <a:lnTo>
                      <a:pt x="101276" y="38666"/>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321" name="Shape 321"/>
              <p:cNvSpPr/>
              <p:nvPr/>
            </p:nvSpPr>
            <p:spPr>
              <a:xfrm>
                <a:off x="3900487" y="3565526"/>
                <a:ext cx="60300" cy="71400"/>
              </a:xfrm>
              <a:custGeom>
                <a:pathLst>
                  <a:path extrusionOk="0" h="120000" w="120000">
                    <a:moveTo>
                      <a:pt x="17254" y="63333"/>
                    </a:moveTo>
                    <a:lnTo>
                      <a:pt x="18039" y="73333"/>
                    </a:lnTo>
                    <a:lnTo>
                      <a:pt x="21176" y="82000"/>
                    </a:lnTo>
                    <a:lnTo>
                      <a:pt x="25098" y="91333"/>
                    </a:lnTo>
                    <a:lnTo>
                      <a:pt x="31372" y="98000"/>
                    </a:lnTo>
                    <a:lnTo>
                      <a:pt x="40000" y="102666"/>
                    </a:lnTo>
                    <a:lnTo>
                      <a:pt x="50980" y="106000"/>
                    </a:lnTo>
                    <a:lnTo>
                      <a:pt x="63529" y="107333"/>
                    </a:lnTo>
                    <a:lnTo>
                      <a:pt x="76862" y="105333"/>
                    </a:lnTo>
                    <a:lnTo>
                      <a:pt x="87843" y="100000"/>
                    </a:lnTo>
                    <a:lnTo>
                      <a:pt x="96470" y="91333"/>
                    </a:lnTo>
                    <a:lnTo>
                      <a:pt x="101176" y="80666"/>
                    </a:lnTo>
                    <a:lnTo>
                      <a:pt x="118431" y="80666"/>
                    </a:lnTo>
                    <a:lnTo>
                      <a:pt x="113725" y="93333"/>
                    </a:lnTo>
                    <a:lnTo>
                      <a:pt x="106666" y="102666"/>
                    </a:lnTo>
                    <a:lnTo>
                      <a:pt x="97254" y="110000"/>
                    </a:lnTo>
                    <a:lnTo>
                      <a:pt x="86274" y="115333"/>
                    </a:lnTo>
                    <a:lnTo>
                      <a:pt x="72941" y="119333"/>
                    </a:lnTo>
                    <a:lnTo>
                      <a:pt x="58039" y="120000"/>
                    </a:lnTo>
                    <a:lnTo>
                      <a:pt x="44705" y="118666"/>
                    </a:lnTo>
                    <a:lnTo>
                      <a:pt x="32156" y="114666"/>
                    </a:lnTo>
                    <a:lnTo>
                      <a:pt x="22745" y="108666"/>
                    </a:lnTo>
                    <a:lnTo>
                      <a:pt x="14901" y="101333"/>
                    </a:lnTo>
                    <a:lnTo>
                      <a:pt x="7843" y="92666"/>
                    </a:lnTo>
                    <a:lnTo>
                      <a:pt x="3137" y="82000"/>
                    </a:lnTo>
                    <a:lnTo>
                      <a:pt x="784" y="71333"/>
                    </a:lnTo>
                    <a:lnTo>
                      <a:pt x="0" y="60666"/>
                    </a:lnTo>
                    <a:lnTo>
                      <a:pt x="784" y="48666"/>
                    </a:lnTo>
                    <a:lnTo>
                      <a:pt x="3137" y="38000"/>
                    </a:lnTo>
                    <a:lnTo>
                      <a:pt x="7843" y="27333"/>
                    </a:lnTo>
                    <a:lnTo>
                      <a:pt x="14901" y="18666"/>
                    </a:lnTo>
                    <a:lnTo>
                      <a:pt x="23529" y="11333"/>
                    </a:lnTo>
                    <a:lnTo>
                      <a:pt x="32941" y="5333"/>
                    </a:lnTo>
                    <a:lnTo>
                      <a:pt x="45490" y="1333"/>
                    </a:lnTo>
                    <a:lnTo>
                      <a:pt x="59607" y="0"/>
                    </a:lnTo>
                    <a:lnTo>
                      <a:pt x="75294" y="1333"/>
                    </a:lnTo>
                    <a:lnTo>
                      <a:pt x="87843" y="5333"/>
                    </a:lnTo>
                    <a:lnTo>
                      <a:pt x="98039" y="11333"/>
                    </a:lnTo>
                    <a:lnTo>
                      <a:pt x="106666" y="18666"/>
                    </a:lnTo>
                    <a:lnTo>
                      <a:pt x="112941" y="27333"/>
                    </a:lnTo>
                    <a:lnTo>
                      <a:pt x="116862" y="38666"/>
                    </a:lnTo>
                    <a:lnTo>
                      <a:pt x="119215" y="50000"/>
                    </a:lnTo>
                    <a:lnTo>
                      <a:pt x="120000" y="63333"/>
                    </a:lnTo>
                    <a:lnTo>
                      <a:pt x="17254" y="63333"/>
                    </a:lnTo>
                    <a:close/>
                    <a:moveTo>
                      <a:pt x="102745" y="50666"/>
                    </a:moveTo>
                    <a:lnTo>
                      <a:pt x="100392" y="40666"/>
                    </a:lnTo>
                    <a:lnTo>
                      <a:pt x="96470" y="31333"/>
                    </a:lnTo>
                    <a:lnTo>
                      <a:pt x="90980" y="23333"/>
                    </a:lnTo>
                    <a:lnTo>
                      <a:pt x="83137" y="17333"/>
                    </a:lnTo>
                    <a:lnTo>
                      <a:pt x="72156" y="14000"/>
                    </a:lnTo>
                    <a:lnTo>
                      <a:pt x="59607" y="12666"/>
                    </a:lnTo>
                    <a:lnTo>
                      <a:pt x="47843" y="14000"/>
                    </a:lnTo>
                    <a:lnTo>
                      <a:pt x="37647" y="18000"/>
                    </a:lnTo>
                    <a:lnTo>
                      <a:pt x="29803" y="24000"/>
                    </a:lnTo>
                    <a:lnTo>
                      <a:pt x="23529" y="32666"/>
                    </a:lnTo>
                    <a:lnTo>
                      <a:pt x="19607" y="41333"/>
                    </a:lnTo>
                    <a:lnTo>
                      <a:pt x="18039" y="50666"/>
                    </a:lnTo>
                    <a:lnTo>
                      <a:pt x="102745" y="50666"/>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322" name="Shape 322"/>
              <p:cNvSpPr/>
              <p:nvPr/>
            </p:nvSpPr>
            <p:spPr>
              <a:xfrm>
                <a:off x="3965576" y="3565526"/>
                <a:ext cx="54000" cy="71400"/>
              </a:xfrm>
              <a:custGeom>
                <a:pathLst>
                  <a:path extrusionOk="0" h="120000" w="120000">
                    <a:moveTo>
                      <a:pt x="60000" y="0"/>
                    </a:moveTo>
                    <a:lnTo>
                      <a:pt x="74117" y="666"/>
                    </a:lnTo>
                    <a:lnTo>
                      <a:pt x="86470" y="3333"/>
                    </a:lnTo>
                    <a:lnTo>
                      <a:pt x="97058" y="7333"/>
                    </a:lnTo>
                    <a:lnTo>
                      <a:pt x="105882" y="12666"/>
                    </a:lnTo>
                    <a:lnTo>
                      <a:pt x="111176" y="20666"/>
                    </a:lnTo>
                    <a:lnTo>
                      <a:pt x="114705" y="32000"/>
                    </a:lnTo>
                    <a:lnTo>
                      <a:pt x="95294" y="32000"/>
                    </a:lnTo>
                    <a:lnTo>
                      <a:pt x="92647" y="24000"/>
                    </a:lnTo>
                    <a:lnTo>
                      <a:pt x="87352" y="18666"/>
                    </a:lnTo>
                    <a:lnTo>
                      <a:pt x="78529" y="15333"/>
                    </a:lnTo>
                    <a:lnTo>
                      <a:pt x="68823" y="13333"/>
                    </a:lnTo>
                    <a:lnTo>
                      <a:pt x="58235" y="12666"/>
                    </a:lnTo>
                    <a:lnTo>
                      <a:pt x="48529" y="13333"/>
                    </a:lnTo>
                    <a:lnTo>
                      <a:pt x="38823" y="15333"/>
                    </a:lnTo>
                    <a:lnTo>
                      <a:pt x="31764" y="18666"/>
                    </a:lnTo>
                    <a:lnTo>
                      <a:pt x="26470" y="24000"/>
                    </a:lnTo>
                    <a:lnTo>
                      <a:pt x="24705" y="31333"/>
                    </a:lnTo>
                    <a:lnTo>
                      <a:pt x="26470" y="37333"/>
                    </a:lnTo>
                    <a:lnTo>
                      <a:pt x="31764" y="41333"/>
                    </a:lnTo>
                    <a:lnTo>
                      <a:pt x="38823" y="44666"/>
                    </a:lnTo>
                    <a:lnTo>
                      <a:pt x="50294" y="47333"/>
                    </a:lnTo>
                    <a:lnTo>
                      <a:pt x="62647" y="49333"/>
                    </a:lnTo>
                    <a:lnTo>
                      <a:pt x="77647" y="52666"/>
                    </a:lnTo>
                    <a:lnTo>
                      <a:pt x="94411" y="56666"/>
                    </a:lnTo>
                    <a:lnTo>
                      <a:pt x="105000" y="61333"/>
                    </a:lnTo>
                    <a:lnTo>
                      <a:pt x="112058" y="66666"/>
                    </a:lnTo>
                    <a:lnTo>
                      <a:pt x="118235" y="74000"/>
                    </a:lnTo>
                    <a:lnTo>
                      <a:pt x="120000" y="82666"/>
                    </a:lnTo>
                    <a:lnTo>
                      <a:pt x="118235" y="93333"/>
                    </a:lnTo>
                    <a:lnTo>
                      <a:pt x="112058" y="101333"/>
                    </a:lnTo>
                    <a:lnTo>
                      <a:pt x="105000" y="108000"/>
                    </a:lnTo>
                    <a:lnTo>
                      <a:pt x="94411" y="113333"/>
                    </a:lnTo>
                    <a:lnTo>
                      <a:pt x="82941" y="117333"/>
                    </a:lnTo>
                    <a:lnTo>
                      <a:pt x="69705" y="119333"/>
                    </a:lnTo>
                    <a:lnTo>
                      <a:pt x="56470" y="120000"/>
                    </a:lnTo>
                    <a:lnTo>
                      <a:pt x="45882" y="119333"/>
                    </a:lnTo>
                    <a:lnTo>
                      <a:pt x="34411" y="118000"/>
                    </a:lnTo>
                    <a:lnTo>
                      <a:pt x="23823" y="114000"/>
                    </a:lnTo>
                    <a:lnTo>
                      <a:pt x="15000" y="109333"/>
                    </a:lnTo>
                    <a:lnTo>
                      <a:pt x="7058" y="103333"/>
                    </a:lnTo>
                    <a:lnTo>
                      <a:pt x="1764" y="95333"/>
                    </a:lnTo>
                    <a:lnTo>
                      <a:pt x="0" y="85333"/>
                    </a:lnTo>
                    <a:lnTo>
                      <a:pt x="20294" y="85333"/>
                    </a:lnTo>
                    <a:lnTo>
                      <a:pt x="22058" y="93333"/>
                    </a:lnTo>
                    <a:lnTo>
                      <a:pt x="26470" y="98666"/>
                    </a:lnTo>
                    <a:lnTo>
                      <a:pt x="33529" y="102666"/>
                    </a:lnTo>
                    <a:lnTo>
                      <a:pt x="41470" y="105333"/>
                    </a:lnTo>
                    <a:lnTo>
                      <a:pt x="51176" y="106666"/>
                    </a:lnTo>
                    <a:lnTo>
                      <a:pt x="60882" y="107333"/>
                    </a:lnTo>
                    <a:lnTo>
                      <a:pt x="70588" y="106666"/>
                    </a:lnTo>
                    <a:lnTo>
                      <a:pt x="79411" y="105333"/>
                    </a:lnTo>
                    <a:lnTo>
                      <a:pt x="88235" y="102000"/>
                    </a:lnTo>
                    <a:lnTo>
                      <a:pt x="94411" y="98000"/>
                    </a:lnTo>
                    <a:lnTo>
                      <a:pt x="98823" y="92666"/>
                    </a:lnTo>
                    <a:lnTo>
                      <a:pt x="100588" y="84666"/>
                    </a:lnTo>
                    <a:lnTo>
                      <a:pt x="97941" y="78000"/>
                    </a:lnTo>
                    <a:lnTo>
                      <a:pt x="93529" y="72666"/>
                    </a:lnTo>
                    <a:lnTo>
                      <a:pt x="85588" y="69333"/>
                    </a:lnTo>
                    <a:lnTo>
                      <a:pt x="75000" y="66666"/>
                    </a:lnTo>
                    <a:lnTo>
                      <a:pt x="64411" y="64000"/>
                    </a:lnTo>
                    <a:lnTo>
                      <a:pt x="52941" y="62666"/>
                    </a:lnTo>
                    <a:lnTo>
                      <a:pt x="42352" y="60666"/>
                    </a:lnTo>
                    <a:lnTo>
                      <a:pt x="32647" y="57333"/>
                    </a:lnTo>
                    <a:lnTo>
                      <a:pt x="24705" y="54666"/>
                    </a:lnTo>
                    <a:lnTo>
                      <a:pt x="16764" y="50666"/>
                    </a:lnTo>
                    <a:lnTo>
                      <a:pt x="11470" y="46000"/>
                    </a:lnTo>
                    <a:lnTo>
                      <a:pt x="6176" y="40000"/>
                    </a:lnTo>
                    <a:lnTo>
                      <a:pt x="5294" y="32000"/>
                    </a:lnTo>
                    <a:lnTo>
                      <a:pt x="7058" y="22666"/>
                    </a:lnTo>
                    <a:lnTo>
                      <a:pt x="12352" y="15333"/>
                    </a:lnTo>
                    <a:lnTo>
                      <a:pt x="18529" y="10000"/>
                    </a:lnTo>
                    <a:lnTo>
                      <a:pt x="27352" y="5333"/>
                    </a:lnTo>
                    <a:lnTo>
                      <a:pt x="37941" y="2666"/>
                    </a:lnTo>
                    <a:lnTo>
                      <a:pt x="49411" y="666"/>
                    </a:lnTo>
                    <a:lnTo>
                      <a:pt x="60000" y="0"/>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grpSp>
      </p:gr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ingle Column">
    <p:spTree>
      <p:nvGrpSpPr>
        <p:cNvPr id="323" name="Shape 323"/>
        <p:cNvGrpSpPr/>
        <p:nvPr/>
      </p:nvGrpSpPr>
      <p:grpSpPr>
        <a:xfrm>
          <a:off x="0" y="0"/>
          <a:ext cx="0" cy="0"/>
          <a:chOff x="0" y="0"/>
          <a:chExt cx="0" cy="0"/>
        </a:xfrm>
      </p:grpSpPr>
      <p:sp>
        <p:nvSpPr>
          <p:cNvPr id="324" name="Shape 324"/>
          <p:cNvSpPr txBox="1"/>
          <p:nvPr>
            <p:ph idx="10" type="dt"/>
          </p:nvPr>
        </p:nvSpPr>
        <p:spPr>
          <a:xfrm>
            <a:off x="7096767" y="4559670"/>
            <a:ext cx="1324200" cy="334800"/>
          </a:xfrm>
          <a:prstGeom prst="rect">
            <a:avLst/>
          </a:prstGeom>
          <a:noFill/>
          <a:ln>
            <a:noFill/>
          </a:ln>
        </p:spPr>
        <p:txBody>
          <a:bodyPr anchorCtr="0" anchor="b" bIns="68575" lIns="68575" rIns="68575" tIns="68575"/>
          <a:lstStyle>
            <a:lvl1pPr indent="0" lvl="0" marL="0" marR="0" rtl="0" algn="r">
              <a:lnSpc>
                <a:spcPct val="150000"/>
              </a:lnSpc>
              <a:spcBef>
                <a:spcPts val="0"/>
              </a:spcBef>
              <a:spcAft>
                <a:spcPts val="0"/>
              </a:spcAft>
              <a:buNone/>
              <a:defRPr sz="1000">
                <a:solidFill>
                  <a:srgbClr val="ADAFB2"/>
                </a:solidFill>
                <a:latin typeface="Arial Narrow"/>
                <a:ea typeface="Arial Narrow"/>
                <a:cs typeface="Arial Narrow"/>
                <a:sym typeface="Arial Narrow"/>
              </a:defRPr>
            </a:lvl1pPr>
            <a:lvl2pPr indent="0" lvl="1" marL="406400" marR="0" rtl="0" algn="l">
              <a:spcBef>
                <a:spcPts val="0"/>
              </a:spcBef>
              <a:spcAft>
                <a:spcPts val="0"/>
              </a:spcAft>
              <a:buNone/>
              <a:defRPr b="0" i="0" sz="2100" u="none" cap="none" strike="noStrike">
                <a:solidFill>
                  <a:schemeClr val="dk1"/>
                </a:solidFill>
                <a:latin typeface="Arial"/>
                <a:ea typeface="Arial"/>
                <a:cs typeface="Arial"/>
                <a:sym typeface="Arial"/>
              </a:defRPr>
            </a:lvl2pPr>
            <a:lvl3pPr indent="0" lvl="2" marL="812800" marR="0" rtl="0" algn="l">
              <a:spcBef>
                <a:spcPts val="0"/>
              </a:spcBef>
              <a:spcAft>
                <a:spcPts val="0"/>
              </a:spcAft>
              <a:buNone/>
              <a:defRPr b="0" i="0" sz="2100" u="none" cap="none" strike="noStrike">
                <a:solidFill>
                  <a:schemeClr val="dk1"/>
                </a:solidFill>
                <a:latin typeface="Arial"/>
                <a:ea typeface="Arial"/>
                <a:cs typeface="Arial"/>
                <a:sym typeface="Arial"/>
              </a:defRPr>
            </a:lvl3pPr>
            <a:lvl4pPr indent="0" lvl="3" marL="1219200" marR="0" rtl="0" algn="l">
              <a:spcBef>
                <a:spcPts val="0"/>
              </a:spcBef>
              <a:spcAft>
                <a:spcPts val="0"/>
              </a:spcAft>
              <a:buNone/>
              <a:defRPr b="0" i="0" sz="2100" u="none" cap="none" strike="noStrike">
                <a:solidFill>
                  <a:schemeClr val="dk1"/>
                </a:solidFill>
                <a:latin typeface="Arial"/>
                <a:ea typeface="Arial"/>
                <a:cs typeface="Arial"/>
                <a:sym typeface="Arial"/>
              </a:defRPr>
            </a:lvl4pPr>
            <a:lvl5pPr indent="0" lvl="4" marL="1625600" marR="0" rtl="0" algn="l">
              <a:spcBef>
                <a:spcPts val="0"/>
              </a:spcBef>
              <a:spcAft>
                <a:spcPts val="0"/>
              </a:spcAft>
              <a:buNone/>
              <a:defRPr b="0" i="0" sz="2100" u="none" cap="none" strike="noStrike">
                <a:solidFill>
                  <a:schemeClr val="dk1"/>
                </a:solidFill>
                <a:latin typeface="Arial"/>
                <a:ea typeface="Arial"/>
                <a:cs typeface="Arial"/>
                <a:sym typeface="Arial"/>
              </a:defRPr>
            </a:lvl5pPr>
            <a:lvl6pPr indent="0" lvl="5" marL="2032000" marR="0" rtl="0" algn="l">
              <a:spcBef>
                <a:spcPts val="0"/>
              </a:spcBef>
              <a:buNone/>
              <a:defRPr b="0" i="0" sz="2100" u="none" cap="none" strike="noStrike">
                <a:solidFill>
                  <a:schemeClr val="dk1"/>
                </a:solidFill>
                <a:latin typeface="Arial"/>
                <a:ea typeface="Arial"/>
                <a:cs typeface="Arial"/>
                <a:sym typeface="Arial"/>
              </a:defRPr>
            </a:lvl6pPr>
            <a:lvl7pPr indent="-12700" lvl="6" marL="2451100" marR="0" rtl="0" algn="l">
              <a:spcBef>
                <a:spcPts val="0"/>
              </a:spcBef>
              <a:buNone/>
              <a:defRPr b="0" i="0" sz="2100" u="none" cap="none" strike="noStrike">
                <a:solidFill>
                  <a:schemeClr val="dk1"/>
                </a:solidFill>
                <a:latin typeface="Arial"/>
                <a:ea typeface="Arial"/>
                <a:cs typeface="Arial"/>
                <a:sym typeface="Arial"/>
              </a:defRPr>
            </a:lvl7pPr>
            <a:lvl8pPr indent="-12700" lvl="7" marL="2857500" marR="0" rtl="0" algn="l">
              <a:spcBef>
                <a:spcPts val="0"/>
              </a:spcBef>
              <a:buNone/>
              <a:defRPr b="0" i="0" sz="2100" u="none" cap="none" strike="noStrike">
                <a:solidFill>
                  <a:schemeClr val="dk1"/>
                </a:solidFill>
                <a:latin typeface="Arial"/>
                <a:ea typeface="Arial"/>
                <a:cs typeface="Arial"/>
                <a:sym typeface="Arial"/>
              </a:defRPr>
            </a:lvl8pPr>
            <a:lvl9pPr indent="0" lvl="8" marL="3263900" marR="0" rtl="0" algn="l">
              <a:spcBef>
                <a:spcPts val="0"/>
              </a:spcBef>
              <a:buNone/>
              <a:defRPr b="0" i="0" sz="2100" u="none" cap="none" strike="noStrike">
                <a:solidFill>
                  <a:schemeClr val="dk1"/>
                </a:solidFill>
                <a:latin typeface="Arial"/>
                <a:ea typeface="Arial"/>
                <a:cs typeface="Arial"/>
                <a:sym typeface="Arial"/>
              </a:defRPr>
            </a:lvl9pPr>
          </a:lstStyle>
          <a:p/>
        </p:txBody>
      </p:sp>
      <p:sp>
        <p:nvSpPr>
          <p:cNvPr id="325" name="Shape 325"/>
          <p:cNvSpPr txBox="1"/>
          <p:nvPr>
            <p:ph idx="12" type="sldNum"/>
          </p:nvPr>
        </p:nvSpPr>
        <p:spPr>
          <a:xfrm>
            <a:off x="8683901" y="4744178"/>
            <a:ext cx="201600" cy="137100"/>
          </a:xfrm>
          <a:prstGeom prst="rect">
            <a:avLst/>
          </a:prstGeom>
          <a:noFill/>
          <a:ln>
            <a:noFill/>
          </a:ln>
        </p:spPr>
        <p:txBody>
          <a:bodyPr anchorCtr="0" anchor="b" bIns="0" lIns="0" rIns="0" tIns="0">
            <a:noAutofit/>
          </a:bodyPr>
          <a:lstStyle/>
          <a:p>
            <a:pPr indent="0" lvl="0" marL="0" marR="0" rtl="0" algn="r">
              <a:spcBef>
                <a:spcPts val="0"/>
              </a:spcBef>
              <a:spcAft>
                <a:spcPts val="0"/>
              </a:spcAft>
              <a:buSzPct val="25000"/>
              <a:buNone/>
            </a:pPr>
            <a:fld id="{00000000-1234-1234-1234-123412341234}" type="slidenum">
              <a:rPr lang="en-US" sz="1300">
                <a:solidFill>
                  <a:srgbClr val="ADAFB2"/>
                </a:solidFill>
                <a:latin typeface="Arial Narrow"/>
                <a:ea typeface="Arial Narrow"/>
                <a:cs typeface="Arial Narrow"/>
                <a:sym typeface="Arial Narrow"/>
              </a:rPr>
              <a:t>‹#›</a:t>
            </a:fld>
          </a:p>
        </p:txBody>
      </p:sp>
      <p:sp>
        <p:nvSpPr>
          <p:cNvPr id="326" name="Shape 326"/>
          <p:cNvSpPr txBox="1"/>
          <p:nvPr>
            <p:ph idx="11" type="ftr"/>
          </p:nvPr>
        </p:nvSpPr>
        <p:spPr>
          <a:xfrm>
            <a:off x="2499990" y="4561418"/>
            <a:ext cx="4587000" cy="334800"/>
          </a:xfrm>
          <a:prstGeom prst="rect">
            <a:avLst/>
          </a:prstGeom>
          <a:noFill/>
          <a:ln>
            <a:noFill/>
          </a:ln>
        </p:spPr>
        <p:txBody>
          <a:bodyPr anchorCtr="0" anchor="b" bIns="68575" lIns="68575" rIns="68575" tIns="68575"/>
          <a:lstStyle>
            <a:lvl1pPr indent="0" lvl="0" marL="0" marR="0" rtl="0" algn="r">
              <a:lnSpc>
                <a:spcPct val="150000"/>
              </a:lnSpc>
              <a:spcBef>
                <a:spcPts val="0"/>
              </a:spcBef>
              <a:spcAft>
                <a:spcPts val="0"/>
              </a:spcAft>
              <a:buNone/>
              <a:defRPr b="0" i="0" sz="1000" u="none" cap="none" strike="noStrike">
                <a:solidFill>
                  <a:srgbClr val="ADAFB2"/>
                </a:solidFill>
                <a:latin typeface="Arial Narrow"/>
                <a:ea typeface="Arial Narrow"/>
                <a:cs typeface="Arial Narrow"/>
                <a:sym typeface="Arial Narrow"/>
              </a:defRPr>
            </a:lvl1pPr>
            <a:lvl2pPr indent="0" lvl="1" marL="406400" marR="0" rtl="0" algn="l">
              <a:spcBef>
                <a:spcPts val="0"/>
              </a:spcBef>
              <a:spcAft>
                <a:spcPts val="0"/>
              </a:spcAft>
              <a:buNone/>
              <a:defRPr b="0" i="0" sz="2100" u="none" cap="none" strike="noStrike">
                <a:solidFill>
                  <a:schemeClr val="dk1"/>
                </a:solidFill>
                <a:latin typeface="Arial"/>
                <a:ea typeface="Arial"/>
                <a:cs typeface="Arial"/>
                <a:sym typeface="Arial"/>
              </a:defRPr>
            </a:lvl2pPr>
            <a:lvl3pPr indent="0" lvl="2" marL="812800" marR="0" rtl="0" algn="l">
              <a:spcBef>
                <a:spcPts val="0"/>
              </a:spcBef>
              <a:spcAft>
                <a:spcPts val="0"/>
              </a:spcAft>
              <a:buNone/>
              <a:defRPr b="0" i="0" sz="2100" u="none" cap="none" strike="noStrike">
                <a:solidFill>
                  <a:schemeClr val="dk1"/>
                </a:solidFill>
                <a:latin typeface="Arial"/>
                <a:ea typeface="Arial"/>
                <a:cs typeface="Arial"/>
                <a:sym typeface="Arial"/>
              </a:defRPr>
            </a:lvl3pPr>
            <a:lvl4pPr indent="0" lvl="3" marL="1219200" marR="0" rtl="0" algn="l">
              <a:spcBef>
                <a:spcPts val="0"/>
              </a:spcBef>
              <a:spcAft>
                <a:spcPts val="0"/>
              </a:spcAft>
              <a:buNone/>
              <a:defRPr b="0" i="0" sz="2100" u="none" cap="none" strike="noStrike">
                <a:solidFill>
                  <a:schemeClr val="dk1"/>
                </a:solidFill>
                <a:latin typeface="Arial"/>
                <a:ea typeface="Arial"/>
                <a:cs typeface="Arial"/>
                <a:sym typeface="Arial"/>
              </a:defRPr>
            </a:lvl4pPr>
            <a:lvl5pPr indent="0" lvl="4" marL="1625600" marR="0" rtl="0" algn="l">
              <a:spcBef>
                <a:spcPts val="0"/>
              </a:spcBef>
              <a:spcAft>
                <a:spcPts val="0"/>
              </a:spcAft>
              <a:buNone/>
              <a:defRPr b="0" i="0" sz="2100" u="none" cap="none" strike="noStrike">
                <a:solidFill>
                  <a:schemeClr val="dk1"/>
                </a:solidFill>
                <a:latin typeface="Arial"/>
                <a:ea typeface="Arial"/>
                <a:cs typeface="Arial"/>
                <a:sym typeface="Arial"/>
              </a:defRPr>
            </a:lvl5pPr>
            <a:lvl6pPr indent="0" lvl="5" marL="2032000" marR="0" rtl="0" algn="l">
              <a:spcBef>
                <a:spcPts val="0"/>
              </a:spcBef>
              <a:buNone/>
              <a:defRPr b="0" i="0" sz="2100" u="none" cap="none" strike="noStrike">
                <a:solidFill>
                  <a:schemeClr val="dk1"/>
                </a:solidFill>
                <a:latin typeface="Arial"/>
                <a:ea typeface="Arial"/>
                <a:cs typeface="Arial"/>
                <a:sym typeface="Arial"/>
              </a:defRPr>
            </a:lvl6pPr>
            <a:lvl7pPr indent="-12700" lvl="6" marL="2451100" marR="0" rtl="0" algn="l">
              <a:spcBef>
                <a:spcPts val="0"/>
              </a:spcBef>
              <a:buNone/>
              <a:defRPr b="0" i="0" sz="2100" u="none" cap="none" strike="noStrike">
                <a:solidFill>
                  <a:schemeClr val="dk1"/>
                </a:solidFill>
                <a:latin typeface="Arial"/>
                <a:ea typeface="Arial"/>
                <a:cs typeface="Arial"/>
                <a:sym typeface="Arial"/>
              </a:defRPr>
            </a:lvl7pPr>
            <a:lvl8pPr indent="-12700" lvl="7" marL="2857500" marR="0" rtl="0" algn="l">
              <a:spcBef>
                <a:spcPts val="0"/>
              </a:spcBef>
              <a:buNone/>
              <a:defRPr b="0" i="0" sz="2100" u="none" cap="none" strike="noStrike">
                <a:solidFill>
                  <a:schemeClr val="dk1"/>
                </a:solidFill>
                <a:latin typeface="Arial"/>
                <a:ea typeface="Arial"/>
                <a:cs typeface="Arial"/>
                <a:sym typeface="Arial"/>
              </a:defRPr>
            </a:lvl8pPr>
            <a:lvl9pPr indent="0" lvl="8" marL="3263900" marR="0" rtl="0" algn="l">
              <a:spcBef>
                <a:spcPts val="0"/>
              </a:spcBef>
              <a:buNone/>
              <a:defRPr b="0" i="0" sz="2100" u="none" cap="none" strike="noStrike">
                <a:solidFill>
                  <a:schemeClr val="dk1"/>
                </a:solidFill>
                <a:latin typeface="Arial"/>
                <a:ea typeface="Arial"/>
                <a:cs typeface="Arial"/>
                <a:sym typeface="Arial"/>
              </a:defRPr>
            </a:lvl9pPr>
          </a:lstStyle>
          <a:p/>
        </p:txBody>
      </p:sp>
      <p:sp>
        <p:nvSpPr>
          <p:cNvPr id="327" name="Shape 327"/>
          <p:cNvSpPr txBox="1"/>
          <p:nvPr>
            <p:ph type="title"/>
          </p:nvPr>
        </p:nvSpPr>
        <p:spPr>
          <a:xfrm>
            <a:off x="719381" y="201217"/>
            <a:ext cx="7704600" cy="688199"/>
          </a:xfrm>
          <a:prstGeom prst="rect">
            <a:avLst/>
          </a:prstGeom>
          <a:noFill/>
          <a:ln>
            <a:noFill/>
          </a:ln>
        </p:spPr>
        <p:txBody>
          <a:bodyPr anchorCtr="0" anchor="t" bIns="68575" lIns="68575" rIns="68575" tIns="68575"/>
          <a:lstStyle>
            <a:lvl1pPr indent="0" lvl="0" marL="0" marR="0" rtl="0" algn="l">
              <a:lnSpc>
                <a:spcPct val="90000"/>
              </a:lnSpc>
              <a:spcBef>
                <a:spcPts val="0"/>
              </a:spcBef>
              <a:spcAft>
                <a:spcPts val="0"/>
              </a:spcAft>
              <a:buNone/>
              <a:defRPr b="0" i="0" sz="2600" u="none" cap="none" strike="noStrike">
                <a:solidFill>
                  <a:srgbClr val="4D148C"/>
                </a:solidFill>
                <a:latin typeface="Arial"/>
                <a:ea typeface="Arial"/>
                <a:cs typeface="Arial"/>
                <a:sym typeface="Arial"/>
              </a:defRPr>
            </a:lvl1pPr>
            <a:lvl2pPr indent="0" lvl="1"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2pPr>
            <a:lvl3pPr indent="0" lvl="2"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3pPr>
            <a:lvl4pPr indent="0" lvl="3"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4pPr>
            <a:lvl5pPr indent="0" lvl="4"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5pPr>
            <a:lvl6pPr indent="0" lvl="5" marL="4064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6pPr>
            <a:lvl7pPr indent="0" lvl="6" marL="8128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7pPr>
            <a:lvl8pPr indent="-12700" lvl="7" marL="12319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8pPr>
            <a:lvl9pPr indent="-12700" lvl="8" marL="16383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9pPr>
          </a:lstStyle>
          <a:p/>
        </p:txBody>
      </p:sp>
      <p:sp>
        <p:nvSpPr>
          <p:cNvPr id="328" name="Shape 328"/>
          <p:cNvSpPr txBox="1"/>
          <p:nvPr>
            <p:ph idx="1" type="body"/>
          </p:nvPr>
        </p:nvSpPr>
        <p:spPr>
          <a:xfrm>
            <a:off x="719381" y="889396"/>
            <a:ext cx="7704600" cy="3180900"/>
          </a:xfrm>
          <a:prstGeom prst="rect">
            <a:avLst/>
          </a:prstGeom>
          <a:noFill/>
          <a:ln>
            <a:noFill/>
          </a:ln>
        </p:spPr>
        <p:txBody>
          <a:bodyPr anchorCtr="0" anchor="t" bIns="68575" lIns="68575" rIns="68575" tIns="68575"/>
          <a:lstStyle>
            <a:lvl1pPr indent="0" lvl="0" marL="0" marR="0" rtl="0" algn="l">
              <a:spcBef>
                <a:spcPts val="1100"/>
              </a:spcBef>
              <a:spcAft>
                <a:spcPts val="0"/>
              </a:spcAft>
              <a:buNone/>
              <a:defRPr b="1" i="0" sz="1700" u="none" cap="none" strike="noStrike">
                <a:solidFill>
                  <a:schemeClr val="dk1"/>
                </a:solidFill>
                <a:latin typeface="Arial Narrow"/>
                <a:ea typeface="Arial Narrow"/>
                <a:cs typeface="Arial Narrow"/>
                <a:sym typeface="Arial Narrow"/>
              </a:defRPr>
            </a:lvl1pPr>
            <a:lvl2pPr indent="-101600" lvl="1" marL="190500" marR="0" rtl="0" algn="l">
              <a:spcBef>
                <a:spcPts val="500"/>
              </a:spcBef>
              <a:spcAft>
                <a:spcPts val="0"/>
              </a:spcAft>
              <a:buClr>
                <a:schemeClr val="dk1"/>
              </a:buClr>
              <a:buSzPct val="88235"/>
              <a:buFont typeface="Arial"/>
              <a:buChar char="•"/>
              <a:defRPr b="0" i="0" sz="1700" u="none" cap="none" strike="noStrike">
                <a:solidFill>
                  <a:schemeClr val="dk1"/>
                </a:solidFill>
                <a:latin typeface="Arial Narrow"/>
                <a:ea typeface="Arial Narrow"/>
                <a:cs typeface="Arial Narrow"/>
                <a:sym typeface="Arial Narrow"/>
              </a:defRPr>
            </a:lvl2pPr>
            <a:lvl3pPr indent="-114300" lvl="2" marL="393700" marR="0" rtl="0" algn="l">
              <a:spcBef>
                <a:spcPts val="500"/>
              </a:spcBef>
              <a:spcAft>
                <a:spcPts val="0"/>
              </a:spcAft>
              <a:buClr>
                <a:schemeClr val="dk1"/>
              </a:buClr>
              <a:buSzPct val="92857"/>
              <a:buFont typeface="Merriweather Sans"/>
              <a:buChar char="–"/>
              <a:defRPr b="0" i="0" sz="1400" u="none" cap="none" strike="noStrike">
                <a:solidFill>
                  <a:schemeClr val="dk1"/>
                </a:solidFill>
                <a:latin typeface="Arial Narrow"/>
                <a:ea typeface="Arial Narrow"/>
                <a:cs typeface="Arial Narrow"/>
                <a:sym typeface="Arial Narrow"/>
              </a:defRPr>
            </a:lvl3pPr>
            <a:lvl4pPr indent="-139700" lvl="3" marL="584200" marR="0" rtl="0" algn="l">
              <a:spcBef>
                <a:spcPts val="500"/>
              </a:spcBef>
              <a:spcAft>
                <a:spcPts val="0"/>
              </a:spcAft>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4pPr>
            <a:lvl5pPr indent="-127000" lvl="4" marL="762000" marR="0" rtl="0" algn="l">
              <a:spcBef>
                <a:spcPts val="500"/>
              </a:spcBef>
              <a:spcAft>
                <a:spcPts val="0"/>
              </a:spcAft>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5pPr>
            <a:lvl6pPr indent="-139700" lvl="5" marL="1003300" marR="0" rtl="0" algn="l">
              <a:spcBef>
                <a:spcPts val="300"/>
              </a:spcBef>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6pPr>
            <a:lvl7pPr indent="-101600" lvl="6" marL="26543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7pPr>
            <a:lvl8pPr indent="-88900" lvl="7" marL="30607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8pPr>
            <a:lvl9pPr indent="-88900" lvl="8" marL="34671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ingle Column - No Logo">
    <p:spTree>
      <p:nvGrpSpPr>
        <p:cNvPr id="329" name="Shape 329"/>
        <p:cNvGrpSpPr/>
        <p:nvPr/>
      </p:nvGrpSpPr>
      <p:grpSpPr>
        <a:xfrm>
          <a:off x="0" y="0"/>
          <a:ext cx="0" cy="0"/>
          <a:chOff x="0" y="0"/>
          <a:chExt cx="0" cy="0"/>
        </a:xfrm>
      </p:grpSpPr>
      <p:sp>
        <p:nvSpPr>
          <p:cNvPr id="330" name="Shape 330"/>
          <p:cNvSpPr txBox="1"/>
          <p:nvPr>
            <p:ph idx="10" type="dt"/>
          </p:nvPr>
        </p:nvSpPr>
        <p:spPr>
          <a:xfrm>
            <a:off x="7096767" y="4559670"/>
            <a:ext cx="1324200" cy="334800"/>
          </a:xfrm>
          <a:prstGeom prst="rect">
            <a:avLst/>
          </a:prstGeom>
          <a:noFill/>
          <a:ln>
            <a:noFill/>
          </a:ln>
        </p:spPr>
        <p:txBody>
          <a:bodyPr anchorCtr="0" anchor="b" bIns="68575" lIns="68575" rIns="68575" tIns="68575"/>
          <a:lstStyle>
            <a:lvl1pPr indent="0" lvl="0" marL="0" marR="0" rtl="0" algn="r">
              <a:lnSpc>
                <a:spcPct val="150000"/>
              </a:lnSpc>
              <a:spcBef>
                <a:spcPts val="0"/>
              </a:spcBef>
              <a:spcAft>
                <a:spcPts val="0"/>
              </a:spcAft>
              <a:buNone/>
              <a:defRPr sz="1000">
                <a:solidFill>
                  <a:srgbClr val="ADAFB2"/>
                </a:solidFill>
                <a:latin typeface="Arial Narrow"/>
                <a:ea typeface="Arial Narrow"/>
                <a:cs typeface="Arial Narrow"/>
                <a:sym typeface="Arial Narrow"/>
              </a:defRPr>
            </a:lvl1pPr>
            <a:lvl2pPr indent="0" lvl="1" marL="406400" marR="0" rtl="0" algn="l">
              <a:spcBef>
                <a:spcPts val="0"/>
              </a:spcBef>
              <a:spcAft>
                <a:spcPts val="0"/>
              </a:spcAft>
              <a:buNone/>
              <a:defRPr b="0" i="0" sz="2100" u="none" cap="none" strike="noStrike">
                <a:solidFill>
                  <a:schemeClr val="dk1"/>
                </a:solidFill>
                <a:latin typeface="Arial"/>
                <a:ea typeface="Arial"/>
                <a:cs typeface="Arial"/>
                <a:sym typeface="Arial"/>
              </a:defRPr>
            </a:lvl2pPr>
            <a:lvl3pPr indent="0" lvl="2" marL="812800" marR="0" rtl="0" algn="l">
              <a:spcBef>
                <a:spcPts val="0"/>
              </a:spcBef>
              <a:spcAft>
                <a:spcPts val="0"/>
              </a:spcAft>
              <a:buNone/>
              <a:defRPr b="0" i="0" sz="2100" u="none" cap="none" strike="noStrike">
                <a:solidFill>
                  <a:schemeClr val="dk1"/>
                </a:solidFill>
                <a:latin typeface="Arial"/>
                <a:ea typeface="Arial"/>
                <a:cs typeface="Arial"/>
                <a:sym typeface="Arial"/>
              </a:defRPr>
            </a:lvl3pPr>
            <a:lvl4pPr indent="0" lvl="3" marL="1219200" marR="0" rtl="0" algn="l">
              <a:spcBef>
                <a:spcPts val="0"/>
              </a:spcBef>
              <a:spcAft>
                <a:spcPts val="0"/>
              </a:spcAft>
              <a:buNone/>
              <a:defRPr b="0" i="0" sz="2100" u="none" cap="none" strike="noStrike">
                <a:solidFill>
                  <a:schemeClr val="dk1"/>
                </a:solidFill>
                <a:latin typeface="Arial"/>
                <a:ea typeface="Arial"/>
                <a:cs typeface="Arial"/>
                <a:sym typeface="Arial"/>
              </a:defRPr>
            </a:lvl4pPr>
            <a:lvl5pPr indent="0" lvl="4" marL="1625600" marR="0" rtl="0" algn="l">
              <a:spcBef>
                <a:spcPts val="0"/>
              </a:spcBef>
              <a:spcAft>
                <a:spcPts val="0"/>
              </a:spcAft>
              <a:buNone/>
              <a:defRPr b="0" i="0" sz="2100" u="none" cap="none" strike="noStrike">
                <a:solidFill>
                  <a:schemeClr val="dk1"/>
                </a:solidFill>
                <a:latin typeface="Arial"/>
                <a:ea typeface="Arial"/>
                <a:cs typeface="Arial"/>
                <a:sym typeface="Arial"/>
              </a:defRPr>
            </a:lvl5pPr>
            <a:lvl6pPr indent="0" lvl="5" marL="2032000" marR="0" rtl="0" algn="l">
              <a:spcBef>
                <a:spcPts val="0"/>
              </a:spcBef>
              <a:buNone/>
              <a:defRPr b="0" i="0" sz="2100" u="none" cap="none" strike="noStrike">
                <a:solidFill>
                  <a:schemeClr val="dk1"/>
                </a:solidFill>
                <a:latin typeface="Arial"/>
                <a:ea typeface="Arial"/>
                <a:cs typeface="Arial"/>
                <a:sym typeface="Arial"/>
              </a:defRPr>
            </a:lvl6pPr>
            <a:lvl7pPr indent="-12700" lvl="6" marL="2451100" marR="0" rtl="0" algn="l">
              <a:spcBef>
                <a:spcPts val="0"/>
              </a:spcBef>
              <a:buNone/>
              <a:defRPr b="0" i="0" sz="2100" u="none" cap="none" strike="noStrike">
                <a:solidFill>
                  <a:schemeClr val="dk1"/>
                </a:solidFill>
                <a:latin typeface="Arial"/>
                <a:ea typeface="Arial"/>
                <a:cs typeface="Arial"/>
                <a:sym typeface="Arial"/>
              </a:defRPr>
            </a:lvl7pPr>
            <a:lvl8pPr indent="-12700" lvl="7" marL="2857500" marR="0" rtl="0" algn="l">
              <a:spcBef>
                <a:spcPts val="0"/>
              </a:spcBef>
              <a:buNone/>
              <a:defRPr b="0" i="0" sz="2100" u="none" cap="none" strike="noStrike">
                <a:solidFill>
                  <a:schemeClr val="dk1"/>
                </a:solidFill>
                <a:latin typeface="Arial"/>
                <a:ea typeface="Arial"/>
                <a:cs typeface="Arial"/>
                <a:sym typeface="Arial"/>
              </a:defRPr>
            </a:lvl8pPr>
            <a:lvl9pPr indent="0" lvl="8" marL="3263900" marR="0" rtl="0" algn="l">
              <a:spcBef>
                <a:spcPts val="0"/>
              </a:spcBef>
              <a:buNone/>
              <a:defRPr b="0" i="0" sz="2100" u="none" cap="none" strike="noStrike">
                <a:solidFill>
                  <a:schemeClr val="dk1"/>
                </a:solidFill>
                <a:latin typeface="Arial"/>
                <a:ea typeface="Arial"/>
                <a:cs typeface="Arial"/>
                <a:sym typeface="Arial"/>
              </a:defRPr>
            </a:lvl9pPr>
          </a:lstStyle>
          <a:p/>
        </p:txBody>
      </p:sp>
      <p:sp>
        <p:nvSpPr>
          <p:cNvPr id="331" name="Shape 331"/>
          <p:cNvSpPr txBox="1"/>
          <p:nvPr>
            <p:ph idx="12" type="sldNum"/>
          </p:nvPr>
        </p:nvSpPr>
        <p:spPr>
          <a:xfrm>
            <a:off x="8683901" y="4744178"/>
            <a:ext cx="201600" cy="137100"/>
          </a:xfrm>
          <a:prstGeom prst="rect">
            <a:avLst/>
          </a:prstGeom>
          <a:noFill/>
          <a:ln>
            <a:noFill/>
          </a:ln>
        </p:spPr>
        <p:txBody>
          <a:bodyPr anchorCtr="0" anchor="b" bIns="0" lIns="0" rIns="0" tIns="0">
            <a:noAutofit/>
          </a:bodyPr>
          <a:lstStyle/>
          <a:p>
            <a:pPr indent="0" lvl="0" marL="0" marR="0" rtl="0" algn="r">
              <a:spcBef>
                <a:spcPts val="0"/>
              </a:spcBef>
              <a:spcAft>
                <a:spcPts val="0"/>
              </a:spcAft>
              <a:buSzPct val="25000"/>
              <a:buNone/>
            </a:pPr>
            <a:fld id="{00000000-1234-1234-1234-123412341234}" type="slidenum">
              <a:rPr lang="en-US" sz="1300">
                <a:solidFill>
                  <a:srgbClr val="ADAFB2"/>
                </a:solidFill>
                <a:latin typeface="Arial Narrow"/>
                <a:ea typeface="Arial Narrow"/>
                <a:cs typeface="Arial Narrow"/>
                <a:sym typeface="Arial Narrow"/>
              </a:rPr>
              <a:t>‹#›</a:t>
            </a:fld>
          </a:p>
        </p:txBody>
      </p:sp>
      <p:sp>
        <p:nvSpPr>
          <p:cNvPr id="332" name="Shape 332"/>
          <p:cNvSpPr txBox="1"/>
          <p:nvPr>
            <p:ph idx="11" type="ftr"/>
          </p:nvPr>
        </p:nvSpPr>
        <p:spPr>
          <a:xfrm>
            <a:off x="2499990" y="4561418"/>
            <a:ext cx="4587000" cy="334800"/>
          </a:xfrm>
          <a:prstGeom prst="rect">
            <a:avLst/>
          </a:prstGeom>
          <a:noFill/>
          <a:ln>
            <a:noFill/>
          </a:ln>
        </p:spPr>
        <p:txBody>
          <a:bodyPr anchorCtr="0" anchor="b" bIns="68575" lIns="68575" rIns="68575" tIns="68575"/>
          <a:lstStyle>
            <a:lvl1pPr indent="0" lvl="0" marL="0" marR="0" rtl="0" algn="r">
              <a:lnSpc>
                <a:spcPct val="150000"/>
              </a:lnSpc>
              <a:spcBef>
                <a:spcPts val="0"/>
              </a:spcBef>
              <a:spcAft>
                <a:spcPts val="0"/>
              </a:spcAft>
              <a:buNone/>
              <a:defRPr b="0" i="0" sz="1000" u="none" cap="none" strike="noStrike">
                <a:solidFill>
                  <a:srgbClr val="ADAFB2"/>
                </a:solidFill>
                <a:latin typeface="Arial Narrow"/>
                <a:ea typeface="Arial Narrow"/>
                <a:cs typeface="Arial Narrow"/>
                <a:sym typeface="Arial Narrow"/>
              </a:defRPr>
            </a:lvl1pPr>
            <a:lvl2pPr indent="0" lvl="1" marL="406400" marR="0" rtl="0" algn="l">
              <a:spcBef>
                <a:spcPts val="0"/>
              </a:spcBef>
              <a:spcAft>
                <a:spcPts val="0"/>
              </a:spcAft>
              <a:buNone/>
              <a:defRPr b="0" i="0" sz="2100" u="none" cap="none" strike="noStrike">
                <a:solidFill>
                  <a:schemeClr val="dk1"/>
                </a:solidFill>
                <a:latin typeface="Arial"/>
                <a:ea typeface="Arial"/>
                <a:cs typeface="Arial"/>
                <a:sym typeface="Arial"/>
              </a:defRPr>
            </a:lvl2pPr>
            <a:lvl3pPr indent="0" lvl="2" marL="812800" marR="0" rtl="0" algn="l">
              <a:spcBef>
                <a:spcPts val="0"/>
              </a:spcBef>
              <a:spcAft>
                <a:spcPts val="0"/>
              </a:spcAft>
              <a:buNone/>
              <a:defRPr b="0" i="0" sz="2100" u="none" cap="none" strike="noStrike">
                <a:solidFill>
                  <a:schemeClr val="dk1"/>
                </a:solidFill>
                <a:latin typeface="Arial"/>
                <a:ea typeface="Arial"/>
                <a:cs typeface="Arial"/>
                <a:sym typeface="Arial"/>
              </a:defRPr>
            </a:lvl3pPr>
            <a:lvl4pPr indent="0" lvl="3" marL="1219200" marR="0" rtl="0" algn="l">
              <a:spcBef>
                <a:spcPts val="0"/>
              </a:spcBef>
              <a:spcAft>
                <a:spcPts val="0"/>
              </a:spcAft>
              <a:buNone/>
              <a:defRPr b="0" i="0" sz="2100" u="none" cap="none" strike="noStrike">
                <a:solidFill>
                  <a:schemeClr val="dk1"/>
                </a:solidFill>
                <a:latin typeface="Arial"/>
                <a:ea typeface="Arial"/>
                <a:cs typeface="Arial"/>
                <a:sym typeface="Arial"/>
              </a:defRPr>
            </a:lvl4pPr>
            <a:lvl5pPr indent="0" lvl="4" marL="1625600" marR="0" rtl="0" algn="l">
              <a:spcBef>
                <a:spcPts val="0"/>
              </a:spcBef>
              <a:spcAft>
                <a:spcPts val="0"/>
              </a:spcAft>
              <a:buNone/>
              <a:defRPr b="0" i="0" sz="2100" u="none" cap="none" strike="noStrike">
                <a:solidFill>
                  <a:schemeClr val="dk1"/>
                </a:solidFill>
                <a:latin typeface="Arial"/>
                <a:ea typeface="Arial"/>
                <a:cs typeface="Arial"/>
                <a:sym typeface="Arial"/>
              </a:defRPr>
            </a:lvl5pPr>
            <a:lvl6pPr indent="0" lvl="5" marL="2032000" marR="0" rtl="0" algn="l">
              <a:spcBef>
                <a:spcPts val="0"/>
              </a:spcBef>
              <a:buNone/>
              <a:defRPr b="0" i="0" sz="2100" u="none" cap="none" strike="noStrike">
                <a:solidFill>
                  <a:schemeClr val="dk1"/>
                </a:solidFill>
                <a:latin typeface="Arial"/>
                <a:ea typeface="Arial"/>
                <a:cs typeface="Arial"/>
                <a:sym typeface="Arial"/>
              </a:defRPr>
            </a:lvl6pPr>
            <a:lvl7pPr indent="-12700" lvl="6" marL="2451100" marR="0" rtl="0" algn="l">
              <a:spcBef>
                <a:spcPts val="0"/>
              </a:spcBef>
              <a:buNone/>
              <a:defRPr b="0" i="0" sz="2100" u="none" cap="none" strike="noStrike">
                <a:solidFill>
                  <a:schemeClr val="dk1"/>
                </a:solidFill>
                <a:latin typeface="Arial"/>
                <a:ea typeface="Arial"/>
                <a:cs typeface="Arial"/>
                <a:sym typeface="Arial"/>
              </a:defRPr>
            </a:lvl7pPr>
            <a:lvl8pPr indent="-12700" lvl="7" marL="2857500" marR="0" rtl="0" algn="l">
              <a:spcBef>
                <a:spcPts val="0"/>
              </a:spcBef>
              <a:buNone/>
              <a:defRPr b="0" i="0" sz="2100" u="none" cap="none" strike="noStrike">
                <a:solidFill>
                  <a:schemeClr val="dk1"/>
                </a:solidFill>
                <a:latin typeface="Arial"/>
                <a:ea typeface="Arial"/>
                <a:cs typeface="Arial"/>
                <a:sym typeface="Arial"/>
              </a:defRPr>
            </a:lvl8pPr>
            <a:lvl9pPr indent="0" lvl="8" marL="3263900" marR="0" rtl="0" algn="l">
              <a:spcBef>
                <a:spcPts val="0"/>
              </a:spcBef>
              <a:buNone/>
              <a:defRPr b="0" i="0" sz="2100" u="none" cap="none" strike="noStrike">
                <a:solidFill>
                  <a:schemeClr val="dk1"/>
                </a:solidFill>
                <a:latin typeface="Arial"/>
                <a:ea typeface="Arial"/>
                <a:cs typeface="Arial"/>
                <a:sym typeface="Arial"/>
              </a:defRPr>
            </a:lvl9pPr>
          </a:lstStyle>
          <a:p/>
        </p:txBody>
      </p:sp>
      <p:sp>
        <p:nvSpPr>
          <p:cNvPr id="333" name="Shape 333"/>
          <p:cNvSpPr txBox="1"/>
          <p:nvPr>
            <p:ph type="title"/>
          </p:nvPr>
        </p:nvSpPr>
        <p:spPr>
          <a:xfrm>
            <a:off x="719381" y="201217"/>
            <a:ext cx="7704600" cy="688199"/>
          </a:xfrm>
          <a:prstGeom prst="rect">
            <a:avLst/>
          </a:prstGeom>
          <a:noFill/>
          <a:ln>
            <a:noFill/>
          </a:ln>
        </p:spPr>
        <p:txBody>
          <a:bodyPr anchorCtr="0" anchor="t" bIns="68575" lIns="68575" rIns="68575" tIns="68575"/>
          <a:lstStyle>
            <a:lvl1pPr indent="0" lvl="0" marL="0" marR="0" rtl="0" algn="l">
              <a:lnSpc>
                <a:spcPct val="90000"/>
              </a:lnSpc>
              <a:spcBef>
                <a:spcPts val="0"/>
              </a:spcBef>
              <a:spcAft>
                <a:spcPts val="0"/>
              </a:spcAft>
              <a:buNone/>
              <a:defRPr b="0" i="0" sz="2600" u="none" cap="none" strike="noStrike">
                <a:solidFill>
                  <a:srgbClr val="4D148C"/>
                </a:solidFill>
                <a:latin typeface="Arial"/>
                <a:ea typeface="Arial"/>
                <a:cs typeface="Arial"/>
                <a:sym typeface="Arial"/>
              </a:defRPr>
            </a:lvl1pPr>
            <a:lvl2pPr indent="0" lvl="1"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2pPr>
            <a:lvl3pPr indent="0" lvl="2"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3pPr>
            <a:lvl4pPr indent="0" lvl="3"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4pPr>
            <a:lvl5pPr indent="0" lvl="4"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5pPr>
            <a:lvl6pPr indent="0" lvl="5" marL="4064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6pPr>
            <a:lvl7pPr indent="0" lvl="6" marL="8128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7pPr>
            <a:lvl8pPr indent="-12700" lvl="7" marL="12319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8pPr>
            <a:lvl9pPr indent="-12700" lvl="8" marL="16383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9pPr>
          </a:lstStyle>
          <a:p/>
        </p:txBody>
      </p:sp>
      <p:sp>
        <p:nvSpPr>
          <p:cNvPr id="334" name="Shape 334"/>
          <p:cNvSpPr txBox="1"/>
          <p:nvPr>
            <p:ph idx="1" type="body"/>
          </p:nvPr>
        </p:nvSpPr>
        <p:spPr>
          <a:xfrm>
            <a:off x="719381" y="889396"/>
            <a:ext cx="7704600" cy="3180900"/>
          </a:xfrm>
          <a:prstGeom prst="rect">
            <a:avLst/>
          </a:prstGeom>
          <a:noFill/>
          <a:ln>
            <a:noFill/>
          </a:ln>
        </p:spPr>
        <p:txBody>
          <a:bodyPr anchorCtr="0" anchor="t" bIns="68575" lIns="68575" rIns="68575" tIns="68575"/>
          <a:lstStyle>
            <a:lvl1pPr indent="0" lvl="0" marL="0" marR="0" rtl="0" algn="l">
              <a:spcBef>
                <a:spcPts val="1100"/>
              </a:spcBef>
              <a:spcAft>
                <a:spcPts val="0"/>
              </a:spcAft>
              <a:buNone/>
              <a:defRPr b="1" i="0" sz="1700" u="none" cap="none" strike="noStrike">
                <a:solidFill>
                  <a:schemeClr val="dk1"/>
                </a:solidFill>
                <a:latin typeface="Arial Narrow"/>
                <a:ea typeface="Arial Narrow"/>
                <a:cs typeface="Arial Narrow"/>
                <a:sym typeface="Arial Narrow"/>
              </a:defRPr>
            </a:lvl1pPr>
            <a:lvl2pPr indent="-101600" lvl="1" marL="190500" marR="0" rtl="0" algn="l">
              <a:spcBef>
                <a:spcPts val="500"/>
              </a:spcBef>
              <a:spcAft>
                <a:spcPts val="0"/>
              </a:spcAft>
              <a:buClr>
                <a:schemeClr val="dk1"/>
              </a:buClr>
              <a:buSzPct val="88235"/>
              <a:buFont typeface="Arial"/>
              <a:buChar char="•"/>
              <a:defRPr b="0" i="0" sz="1700" u="none" cap="none" strike="noStrike">
                <a:solidFill>
                  <a:schemeClr val="dk1"/>
                </a:solidFill>
                <a:latin typeface="Arial Narrow"/>
                <a:ea typeface="Arial Narrow"/>
                <a:cs typeface="Arial Narrow"/>
                <a:sym typeface="Arial Narrow"/>
              </a:defRPr>
            </a:lvl2pPr>
            <a:lvl3pPr indent="-114300" lvl="2" marL="393700" marR="0" rtl="0" algn="l">
              <a:spcBef>
                <a:spcPts val="500"/>
              </a:spcBef>
              <a:spcAft>
                <a:spcPts val="0"/>
              </a:spcAft>
              <a:buClr>
                <a:schemeClr val="dk1"/>
              </a:buClr>
              <a:buSzPct val="92857"/>
              <a:buFont typeface="Merriweather Sans"/>
              <a:buChar char="–"/>
              <a:defRPr b="0" i="0" sz="1400" u="none" cap="none" strike="noStrike">
                <a:solidFill>
                  <a:schemeClr val="dk1"/>
                </a:solidFill>
                <a:latin typeface="Arial Narrow"/>
                <a:ea typeface="Arial Narrow"/>
                <a:cs typeface="Arial Narrow"/>
                <a:sym typeface="Arial Narrow"/>
              </a:defRPr>
            </a:lvl3pPr>
            <a:lvl4pPr indent="-139700" lvl="3" marL="584200" marR="0" rtl="0" algn="l">
              <a:spcBef>
                <a:spcPts val="500"/>
              </a:spcBef>
              <a:spcAft>
                <a:spcPts val="0"/>
              </a:spcAft>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4pPr>
            <a:lvl5pPr indent="-127000" lvl="4" marL="762000" marR="0" rtl="0" algn="l">
              <a:spcBef>
                <a:spcPts val="500"/>
              </a:spcBef>
              <a:spcAft>
                <a:spcPts val="0"/>
              </a:spcAft>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5pPr>
            <a:lvl6pPr indent="-139700" lvl="5" marL="1003300" marR="0" rtl="0" algn="l">
              <a:spcBef>
                <a:spcPts val="300"/>
              </a:spcBef>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6pPr>
            <a:lvl7pPr indent="-101600" lvl="6" marL="26543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7pPr>
            <a:lvl8pPr indent="-88900" lvl="7" marL="30607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8pPr>
            <a:lvl9pPr indent="-88900" lvl="8" marL="34671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9pPr>
          </a:lstStyle>
          <a:p/>
        </p:txBody>
      </p:sp>
      <p:sp>
        <p:nvSpPr>
          <p:cNvPr id="335" name="Shape 335"/>
          <p:cNvSpPr/>
          <p:nvPr/>
        </p:nvSpPr>
        <p:spPr>
          <a:xfrm>
            <a:off x="83485" y="4512084"/>
            <a:ext cx="1158600" cy="547500"/>
          </a:xfrm>
          <a:prstGeom prst="rect">
            <a:avLst/>
          </a:prstGeom>
          <a:solidFill>
            <a:schemeClr val="lt1"/>
          </a:solidFill>
          <a:ln>
            <a:noFill/>
          </a:ln>
        </p:spPr>
        <p:txBody>
          <a:bodyPr anchorCtr="0" anchor="ctr" bIns="34275" lIns="68575" rIns="68575" tIns="34275">
            <a:noAutofit/>
          </a:bodyPr>
          <a:lstStyle/>
          <a:p>
            <a:pPr indent="0" lvl="0" marL="0" marR="0" rtl="0" algn="ctr">
              <a:spcBef>
                <a:spcPts val="0"/>
              </a:spcBef>
              <a:spcAft>
                <a:spcPts val="0"/>
              </a:spcAft>
              <a:buNone/>
            </a:pPr>
            <a:r>
              <a:t/>
            </a:r>
            <a:endParaRPr sz="2100">
              <a:solidFill>
                <a:schemeClr val="lt1"/>
              </a:solidFill>
              <a:latin typeface="Arial Narrow"/>
              <a:ea typeface="Arial Narrow"/>
              <a:cs typeface="Arial Narrow"/>
              <a:sym typeface="Arial Narrow"/>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0_Blank">
    <p:bg>
      <p:bgPr>
        <a:solidFill>
          <a:schemeClr val="lt1"/>
        </a:solidFill>
      </p:bgPr>
    </p:bg>
    <p:spTree>
      <p:nvGrpSpPr>
        <p:cNvPr id="27" name="Shape 27"/>
        <p:cNvGrpSpPr/>
        <p:nvPr/>
      </p:nvGrpSpPr>
      <p:grpSpPr>
        <a:xfrm>
          <a:off x="0" y="0"/>
          <a:ext cx="0" cy="0"/>
          <a:chOff x="0" y="0"/>
          <a:chExt cx="0" cy="0"/>
        </a:xfrm>
      </p:grpSpPr>
      <p:sp>
        <p:nvSpPr>
          <p:cNvPr id="28" name="Shape 28"/>
          <p:cNvSpPr/>
          <p:nvPr/>
        </p:nvSpPr>
        <p:spPr>
          <a:xfrm>
            <a:off x="4572000" y="0"/>
            <a:ext cx="4572000" cy="5143499"/>
          </a:xfrm>
          <a:prstGeom prst="rect">
            <a:avLst/>
          </a:prstGeom>
          <a:solidFill>
            <a:srgbClr val="199F80"/>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Footer">
    <p:spTree>
      <p:nvGrpSpPr>
        <p:cNvPr id="336" name="Shape 336"/>
        <p:cNvGrpSpPr/>
        <p:nvPr/>
      </p:nvGrpSpPr>
      <p:grpSpPr>
        <a:xfrm>
          <a:off x="0" y="0"/>
          <a:ext cx="0" cy="0"/>
          <a:chOff x="0" y="0"/>
          <a:chExt cx="0" cy="0"/>
        </a:xfrm>
      </p:grpSpPr>
      <p:sp>
        <p:nvSpPr>
          <p:cNvPr id="337" name="Shape 337"/>
          <p:cNvSpPr txBox="1"/>
          <p:nvPr>
            <p:ph type="title"/>
          </p:nvPr>
        </p:nvSpPr>
        <p:spPr>
          <a:xfrm>
            <a:off x="719381" y="201217"/>
            <a:ext cx="7704600" cy="688199"/>
          </a:xfrm>
          <a:prstGeom prst="rect">
            <a:avLst/>
          </a:prstGeom>
          <a:noFill/>
          <a:ln>
            <a:noFill/>
          </a:ln>
        </p:spPr>
        <p:txBody>
          <a:bodyPr anchorCtr="0" anchor="t" bIns="68575" lIns="68575" rIns="68575" tIns="68575"/>
          <a:lstStyle>
            <a:lvl1pPr indent="0" lvl="0" marL="0" marR="0" rtl="0" algn="l">
              <a:lnSpc>
                <a:spcPct val="90000"/>
              </a:lnSpc>
              <a:spcBef>
                <a:spcPts val="0"/>
              </a:spcBef>
              <a:spcAft>
                <a:spcPts val="0"/>
              </a:spcAft>
              <a:buNone/>
              <a:defRPr b="0" i="0" sz="2600" u="none" cap="none" strike="noStrike">
                <a:solidFill>
                  <a:srgbClr val="4D148C"/>
                </a:solidFill>
                <a:latin typeface="Arial"/>
                <a:ea typeface="Arial"/>
                <a:cs typeface="Arial"/>
                <a:sym typeface="Arial"/>
              </a:defRPr>
            </a:lvl1pPr>
            <a:lvl2pPr indent="0" lvl="1"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2pPr>
            <a:lvl3pPr indent="0" lvl="2"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3pPr>
            <a:lvl4pPr indent="0" lvl="3"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4pPr>
            <a:lvl5pPr indent="0" lvl="4"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5pPr>
            <a:lvl6pPr indent="0" lvl="5" marL="4064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6pPr>
            <a:lvl7pPr indent="0" lvl="6" marL="8128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7pPr>
            <a:lvl8pPr indent="-12700" lvl="7" marL="12319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8pPr>
            <a:lvl9pPr indent="-12700" lvl="8" marL="16383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9pPr>
          </a:lstStyle>
          <a:p/>
        </p:txBody>
      </p:sp>
      <p:sp>
        <p:nvSpPr>
          <p:cNvPr id="338" name="Shape 338"/>
          <p:cNvSpPr txBox="1"/>
          <p:nvPr>
            <p:ph idx="10" type="dt"/>
          </p:nvPr>
        </p:nvSpPr>
        <p:spPr>
          <a:xfrm>
            <a:off x="457200" y="6250300"/>
            <a:ext cx="2133600" cy="273900"/>
          </a:xfrm>
          <a:prstGeom prst="rect">
            <a:avLst/>
          </a:prstGeom>
          <a:noFill/>
          <a:ln>
            <a:noFill/>
          </a:ln>
        </p:spPr>
        <p:txBody>
          <a:bodyPr anchorCtr="0" anchor="b" bIns="68575" lIns="68575" rIns="68575" tIns="68575"/>
          <a:lstStyle>
            <a:lvl1pPr indent="0" lvl="0" marL="0" marR="0" rtl="0" algn="r">
              <a:lnSpc>
                <a:spcPct val="150000"/>
              </a:lnSpc>
              <a:spcBef>
                <a:spcPts val="0"/>
              </a:spcBef>
              <a:spcAft>
                <a:spcPts val="0"/>
              </a:spcAft>
              <a:buNone/>
              <a:defRPr sz="1000">
                <a:solidFill>
                  <a:srgbClr val="ADAFB2"/>
                </a:solidFill>
                <a:latin typeface="Arial Narrow"/>
                <a:ea typeface="Arial Narrow"/>
                <a:cs typeface="Arial Narrow"/>
                <a:sym typeface="Arial Narrow"/>
              </a:defRPr>
            </a:lvl1pPr>
            <a:lvl2pPr indent="0" lvl="1" marL="406400" marR="0" rtl="0" algn="l">
              <a:spcBef>
                <a:spcPts val="0"/>
              </a:spcBef>
              <a:spcAft>
                <a:spcPts val="0"/>
              </a:spcAft>
              <a:buNone/>
              <a:defRPr b="0" i="0" sz="2100" u="none" cap="none" strike="noStrike">
                <a:solidFill>
                  <a:schemeClr val="dk1"/>
                </a:solidFill>
                <a:latin typeface="Arial"/>
                <a:ea typeface="Arial"/>
                <a:cs typeface="Arial"/>
                <a:sym typeface="Arial"/>
              </a:defRPr>
            </a:lvl2pPr>
            <a:lvl3pPr indent="0" lvl="2" marL="812800" marR="0" rtl="0" algn="l">
              <a:spcBef>
                <a:spcPts val="0"/>
              </a:spcBef>
              <a:spcAft>
                <a:spcPts val="0"/>
              </a:spcAft>
              <a:buNone/>
              <a:defRPr b="0" i="0" sz="2100" u="none" cap="none" strike="noStrike">
                <a:solidFill>
                  <a:schemeClr val="dk1"/>
                </a:solidFill>
                <a:latin typeface="Arial"/>
                <a:ea typeface="Arial"/>
                <a:cs typeface="Arial"/>
                <a:sym typeface="Arial"/>
              </a:defRPr>
            </a:lvl3pPr>
            <a:lvl4pPr indent="0" lvl="3" marL="1219200" marR="0" rtl="0" algn="l">
              <a:spcBef>
                <a:spcPts val="0"/>
              </a:spcBef>
              <a:spcAft>
                <a:spcPts val="0"/>
              </a:spcAft>
              <a:buNone/>
              <a:defRPr b="0" i="0" sz="2100" u="none" cap="none" strike="noStrike">
                <a:solidFill>
                  <a:schemeClr val="dk1"/>
                </a:solidFill>
                <a:latin typeface="Arial"/>
                <a:ea typeface="Arial"/>
                <a:cs typeface="Arial"/>
                <a:sym typeface="Arial"/>
              </a:defRPr>
            </a:lvl4pPr>
            <a:lvl5pPr indent="0" lvl="4" marL="1625600" marR="0" rtl="0" algn="l">
              <a:spcBef>
                <a:spcPts val="0"/>
              </a:spcBef>
              <a:spcAft>
                <a:spcPts val="0"/>
              </a:spcAft>
              <a:buNone/>
              <a:defRPr b="0" i="0" sz="2100" u="none" cap="none" strike="noStrike">
                <a:solidFill>
                  <a:schemeClr val="dk1"/>
                </a:solidFill>
                <a:latin typeface="Arial"/>
                <a:ea typeface="Arial"/>
                <a:cs typeface="Arial"/>
                <a:sym typeface="Arial"/>
              </a:defRPr>
            </a:lvl5pPr>
            <a:lvl6pPr indent="0" lvl="5" marL="2032000" marR="0" rtl="0" algn="l">
              <a:spcBef>
                <a:spcPts val="0"/>
              </a:spcBef>
              <a:buNone/>
              <a:defRPr b="0" i="0" sz="2100" u="none" cap="none" strike="noStrike">
                <a:solidFill>
                  <a:schemeClr val="dk1"/>
                </a:solidFill>
                <a:latin typeface="Arial"/>
                <a:ea typeface="Arial"/>
                <a:cs typeface="Arial"/>
                <a:sym typeface="Arial"/>
              </a:defRPr>
            </a:lvl6pPr>
            <a:lvl7pPr indent="-12700" lvl="6" marL="2451100" marR="0" rtl="0" algn="l">
              <a:spcBef>
                <a:spcPts val="0"/>
              </a:spcBef>
              <a:buNone/>
              <a:defRPr b="0" i="0" sz="2100" u="none" cap="none" strike="noStrike">
                <a:solidFill>
                  <a:schemeClr val="dk1"/>
                </a:solidFill>
                <a:latin typeface="Arial"/>
                <a:ea typeface="Arial"/>
                <a:cs typeface="Arial"/>
                <a:sym typeface="Arial"/>
              </a:defRPr>
            </a:lvl7pPr>
            <a:lvl8pPr indent="-12700" lvl="7" marL="2857500" marR="0" rtl="0" algn="l">
              <a:spcBef>
                <a:spcPts val="0"/>
              </a:spcBef>
              <a:buNone/>
              <a:defRPr b="0" i="0" sz="2100" u="none" cap="none" strike="noStrike">
                <a:solidFill>
                  <a:schemeClr val="dk1"/>
                </a:solidFill>
                <a:latin typeface="Arial"/>
                <a:ea typeface="Arial"/>
                <a:cs typeface="Arial"/>
                <a:sym typeface="Arial"/>
              </a:defRPr>
            </a:lvl8pPr>
            <a:lvl9pPr indent="0" lvl="8" marL="3263900" marR="0" rtl="0" algn="l">
              <a:spcBef>
                <a:spcPts val="0"/>
              </a:spcBef>
              <a:buNone/>
              <a:defRPr b="0" i="0" sz="2100" u="none" cap="none" strike="noStrike">
                <a:solidFill>
                  <a:schemeClr val="dk1"/>
                </a:solidFill>
                <a:latin typeface="Arial"/>
                <a:ea typeface="Arial"/>
                <a:cs typeface="Arial"/>
                <a:sym typeface="Arial"/>
              </a:defRPr>
            </a:lvl9pPr>
          </a:lstStyle>
          <a:p/>
        </p:txBody>
      </p:sp>
      <p:sp>
        <p:nvSpPr>
          <p:cNvPr id="339" name="Shape 339"/>
          <p:cNvSpPr txBox="1"/>
          <p:nvPr>
            <p:ph idx="12" type="sldNum"/>
          </p:nvPr>
        </p:nvSpPr>
        <p:spPr>
          <a:xfrm>
            <a:off x="8683901" y="4744178"/>
            <a:ext cx="201600" cy="137100"/>
          </a:xfrm>
          <a:prstGeom prst="rect">
            <a:avLst/>
          </a:prstGeom>
          <a:noFill/>
          <a:ln>
            <a:noFill/>
          </a:ln>
        </p:spPr>
        <p:txBody>
          <a:bodyPr anchorCtr="0" anchor="b" bIns="0" lIns="0" rIns="0" tIns="0">
            <a:noAutofit/>
          </a:bodyPr>
          <a:lstStyle/>
          <a:p>
            <a:pPr indent="0" lvl="0" marL="0" marR="0" rtl="0" algn="r">
              <a:spcBef>
                <a:spcPts val="0"/>
              </a:spcBef>
              <a:spcAft>
                <a:spcPts val="0"/>
              </a:spcAft>
              <a:buSzPct val="25000"/>
              <a:buNone/>
            </a:pPr>
            <a:fld id="{00000000-1234-1234-1234-123412341234}" type="slidenum">
              <a:rPr lang="en-US" sz="1300">
                <a:solidFill>
                  <a:srgbClr val="ADAFB2"/>
                </a:solidFill>
                <a:latin typeface="Arial Narrow"/>
                <a:ea typeface="Arial Narrow"/>
                <a:cs typeface="Arial Narrow"/>
                <a:sym typeface="Arial Narrow"/>
              </a:rPr>
              <a:t>‹#›</a:t>
            </a:fld>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 Layout">
    <p:spTree>
      <p:nvGrpSpPr>
        <p:cNvPr id="340" name="Shape 340"/>
        <p:cNvGrpSpPr/>
        <p:nvPr/>
      </p:nvGrpSpPr>
      <p:grpSpPr>
        <a:xfrm>
          <a:off x="0" y="0"/>
          <a:ext cx="0" cy="0"/>
          <a:chOff x="0" y="0"/>
          <a:chExt cx="0" cy="0"/>
        </a:xfrm>
      </p:grpSpPr>
      <p:sp>
        <p:nvSpPr>
          <p:cNvPr id="341" name="Shape 341"/>
          <p:cNvSpPr/>
          <p:nvPr/>
        </p:nvSpPr>
        <p:spPr>
          <a:xfrm>
            <a:off x="152400" y="4400550"/>
            <a:ext cx="2133600" cy="628500"/>
          </a:xfrm>
          <a:prstGeom prst="rect">
            <a:avLst/>
          </a:prstGeom>
          <a:solidFill>
            <a:schemeClr val="lt1"/>
          </a:solidFill>
          <a:ln>
            <a:noFill/>
          </a:ln>
        </p:spPr>
        <p:txBody>
          <a:bodyPr anchorCtr="0" anchor="ctr" bIns="40850" lIns="81700" rIns="81700" tIns="40850">
            <a:noAutofit/>
          </a:bodyPr>
          <a:lstStyle/>
          <a:p>
            <a:pPr indent="0" lvl="0" marL="0" marR="0" rtl="0" algn="ctr">
              <a:spcBef>
                <a:spcPts val="0"/>
              </a:spcBef>
              <a:spcAft>
                <a:spcPts val="0"/>
              </a:spcAft>
              <a:buNone/>
            </a:pPr>
            <a:r>
              <a:t/>
            </a:r>
            <a:endParaRPr sz="2100">
              <a:solidFill>
                <a:schemeClr val="lt1"/>
              </a:solidFill>
              <a:latin typeface="Arial"/>
              <a:ea typeface="Arial"/>
              <a:cs typeface="Arial"/>
              <a:sym typeface="Arial"/>
            </a:endParaRPr>
          </a:p>
        </p:txBody>
      </p:sp>
      <p:sp>
        <p:nvSpPr>
          <p:cNvPr id="342" name="Shape 342"/>
          <p:cNvSpPr txBox="1"/>
          <p:nvPr>
            <p:ph idx="1" type="body"/>
          </p:nvPr>
        </p:nvSpPr>
        <p:spPr>
          <a:xfrm>
            <a:off x="685799" y="2125980"/>
            <a:ext cx="7908000" cy="358800"/>
          </a:xfrm>
          <a:prstGeom prst="rect">
            <a:avLst/>
          </a:prstGeom>
          <a:noFill/>
          <a:ln>
            <a:noFill/>
          </a:ln>
        </p:spPr>
        <p:txBody>
          <a:bodyPr anchorCtr="0" anchor="t" bIns="68575" lIns="68575" rIns="68575" tIns="68575"/>
          <a:lstStyle>
            <a:lvl1pPr indent="0" lvl="0" marL="0" marR="0" rtl="0" algn="l">
              <a:spcBef>
                <a:spcPts val="1100"/>
              </a:spcBef>
              <a:spcAft>
                <a:spcPts val="0"/>
              </a:spcAft>
              <a:buNone/>
              <a:defRPr b="1" i="0" sz="1700" u="none" cap="none" strike="noStrike">
                <a:solidFill>
                  <a:schemeClr val="dk1"/>
                </a:solidFill>
                <a:latin typeface="Arial Narrow"/>
                <a:ea typeface="Arial Narrow"/>
                <a:cs typeface="Arial Narrow"/>
                <a:sym typeface="Arial Narrow"/>
              </a:defRPr>
            </a:lvl1pPr>
            <a:lvl2pPr indent="-101600" lvl="1" marL="190500" marR="0" rtl="0" algn="l">
              <a:spcBef>
                <a:spcPts val="500"/>
              </a:spcBef>
              <a:spcAft>
                <a:spcPts val="0"/>
              </a:spcAft>
              <a:buClr>
                <a:schemeClr val="dk1"/>
              </a:buClr>
              <a:buSzPct val="88235"/>
              <a:buFont typeface="Arial"/>
              <a:buChar char="•"/>
              <a:defRPr b="0" i="0" sz="1700" u="none" cap="none" strike="noStrike">
                <a:solidFill>
                  <a:schemeClr val="dk1"/>
                </a:solidFill>
                <a:latin typeface="Arial Narrow"/>
                <a:ea typeface="Arial Narrow"/>
                <a:cs typeface="Arial Narrow"/>
                <a:sym typeface="Arial Narrow"/>
              </a:defRPr>
            </a:lvl2pPr>
            <a:lvl3pPr indent="-114300" lvl="2" marL="393700" marR="0" rtl="0" algn="l">
              <a:spcBef>
                <a:spcPts val="500"/>
              </a:spcBef>
              <a:spcAft>
                <a:spcPts val="0"/>
              </a:spcAft>
              <a:buClr>
                <a:schemeClr val="dk1"/>
              </a:buClr>
              <a:buSzPct val="92857"/>
              <a:buFont typeface="Merriweather Sans"/>
              <a:buChar char="–"/>
              <a:defRPr b="0" i="0" sz="1400" u="none" cap="none" strike="noStrike">
                <a:solidFill>
                  <a:schemeClr val="dk1"/>
                </a:solidFill>
                <a:latin typeface="Arial Narrow"/>
                <a:ea typeface="Arial Narrow"/>
                <a:cs typeface="Arial Narrow"/>
                <a:sym typeface="Arial Narrow"/>
              </a:defRPr>
            </a:lvl3pPr>
            <a:lvl4pPr indent="-139700" lvl="3" marL="584200" marR="0" rtl="0" algn="l">
              <a:spcBef>
                <a:spcPts val="500"/>
              </a:spcBef>
              <a:spcAft>
                <a:spcPts val="0"/>
              </a:spcAft>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4pPr>
            <a:lvl5pPr indent="-127000" lvl="4" marL="762000" marR="0" rtl="0" algn="l">
              <a:spcBef>
                <a:spcPts val="500"/>
              </a:spcBef>
              <a:spcAft>
                <a:spcPts val="0"/>
              </a:spcAft>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5pPr>
            <a:lvl6pPr indent="-139700" lvl="5" marL="1003300" marR="0" rtl="0" algn="l">
              <a:spcBef>
                <a:spcPts val="300"/>
              </a:spcBef>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6pPr>
            <a:lvl7pPr indent="-101600" lvl="6" marL="26543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7pPr>
            <a:lvl8pPr indent="-88900" lvl="7" marL="30607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8pPr>
            <a:lvl9pPr indent="-88900" lvl="8" marL="34671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ivider White">
    <p:spTree>
      <p:nvGrpSpPr>
        <p:cNvPr id="343" name="Shape 343"/>
        <p:cNvGrpSpPr/>
        <p:nvPr/>
      </p:nvGrpSpPr>
      <p:grpSpPr>
        <a:xfrm>
          <a:off x="0" y="0"/>
          <a:ext cx="0" cy="0"/>
          <a:chOff x="0" y="0"/>
          <a:chExt cx="0" cy="0"/>
        </a:xfrm>
      </p:grpSpPr>
      <p:sp>
        <p:nvSpPr>
          <p:cNvPr id="344" name="Shape 344"/>
          <p:cNvSpPr txBox="1"/>
          <p:nvPr>
            <p:ph type="title"/>
          </p:nvPr>
        </p:nvSpPr>
        <p:spPr>
          <a:xfrm>
            <a:off x="719381" y="201217"/>
            <a:ext cx="7704600" cy="688199"/>
          </a:xfrm>
          <a:prstGeom prst="rect">
            <a:avLst/>
          </a:prstGeom>
          <a:noFill/>
          <a:ln>
            <a:noFill/>
          </a:ln>
        </p:spPr>
        <p:txBody>
          <a:bodyPr anchorCtr="0" anchor="t" bIns="68575" lIns="68575" rIns="68575" tIns="68575"/>
          <a:lstStyle>
            <a:lvl1pPr indent="0" lvl="0" marL="0" marR="0" rtl="0" algn="l">
              <a:lnSpc>
                <a:spcPct val="90000"/>
              </a:lnSpc>
              <a:spcBef>
                <a:spcPts val="0"/>
              </a:spcBef>
              <a:spcAft>
                <a:spcPts val="0"/>
              </a:spcAft>
              <a:buNone/>
              <a:defRPr b="0" i="0" sz="2600" u="none" cap="none" strike="noStrike">
                <a:solidFill>
                  <a:srgbClr val="4D148C"/>
                </a:solidFill>
                <a:latin typeface="Arial"/>
                <a:ea typeface="Arial"/>
                <a:cs typeface="Arial"/>
                <a:sym typeface="Arial"/>
              </a:defRPr>
            </a:lvl1pPr>
            <a:lvl2pPr indent="0" lvl="1"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2pPr>
            <a:lvl3pPr indent="0" lvl="2"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3pPr>
            <a:lvl4pPr indent="0" lvl="3"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4pPr>
            <a:lvl5pPr indent="0" lvl="4"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5pPr>
            <a:lvl6pPr indent="0" lvl="5" marL="4064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6pPr>
            <a:lvl7pPr indent="0" lvl="6" marL="8128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7pPr>
            <a:lvl8pPr indent="-12700" lvl="7" marL="12319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8pPr>
            <a:lvl9pPr indent="-12700" lvl="8" marL="16383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FX Purple">
    <p:bg>
      <p:bgPr>
        <a:solidFill>
          <a:srgbClr val="4D148C"/>
        </a:solidFill>
      </p:bgPr>
    </p:bg>
    <p:spTree>
      <p:nvGrpSpPr>
        <p:cNvPr id="345" name="Shape 345"/>
        <p:cNvGrpSpPr/>
        <p:nvPr/>
      </p:nvGrpSpPr>
      <p:grpSpPr>
        <a:xfrm>
          <a:off x="0" y="0"/>
          <a:ext cx="0" cy="0"/>
          <a:chOff x="0" y="0"/>
          <a:chExt cx="0" cy="0"/>
        </a:xfrm>
      </p:grpSpPr>
      <p:sp>
        <p:nvSpPr>
          <p:cNvPr id="346" name="Shape 346"/>
          <p:cNvSpPr txBox="1"/>
          <p:nvPr>
            <p:ph type="ctrTitle"/>
          </p:nvPr>
        </p:nvSpPr>
        <p:spPr>
          <a:xfrm>
            <a:off x="1680796" y="2509025"/>
            <a:ext cx="7031400" cy="547500"/>
          </a:xfrm>
          <a:prstGeom prst="rect">
            <a:avLst/>
          </a:prstGeom>
          <a:noFill/>
          <a:ln>
            <a:noFill/>
          </a:ln>
        </p:spPr>
        <p:txBody>
          <a:bodyPr anchorCtr="0" anchor="t" bIns="68575" lIns="68575" rIns="68575" tIns="68575"/>
          <a:lstStyle>
            <a:lvl1pPr indent="0" lvl="0" marL="0" marR="0" rtl="0" algn="l">
              <a:lnSpc>
                <a:spcPct val="90000"/>
              </a:lnSpc>
              <a:spcBef>
                <a:spcPts val="0"/>
              </a:spcBef>
              <a:spcAft>
                <a:spcPts val="0"/>
              </a:spcAft>
              <a:buNone/>
              <a:defRPr b="0" i="0" sz="40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2pPr>
            <a:lvl3pPr indent="0" lvl="2"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3pPr>
            <a:lvl4pPr indent="0" lvl="3"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4pPr>
            <a:lvl5pPr indent="0" lvl="4"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5pPr>
            <a:lvl6pPr indent="0" lvl="5" marL="4064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6pPr>
            <a:lvl7pPr indent="0" lvl="6" marL="8128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7pPr>
            <a:lvl8pPr indent="-12700" lvl="7" marL="12319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8pPr>
            <a:lvl9pPr indent="-12700" lvl="8" marL="16383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9pPr>
          </a:lstStyle>
          <a:p/>
        </p:txBody>
      </p:sp>
      <p:sp>
        <p:nvSpPr>
          <p:cNvPr id="347" name="Shape 347"/>
          <p:cNvSpPr txBox="1"/>
          <p:nvPr>
            <p:ph idx="1" type="subTitle"/>
          </p:nvPr>
        </p:nvSpPr>
        <p:spPr>
          <a:xfrm>
            <a:off x="1680797" y="3694834"/>
            <a:ext cx="7022100" cy="478500"/>
          </a:xfrm>
          <a:prstGeom prst="rect">
            <a:avLst/>
          </a:prstGeom>
          <a:noFill/>
          <a:ln>
            <a:noFill/>
          </a:ln>
        </p:spPr>
        <p:txBody>
          <a:bodyPr anchorCtr="0" anchor="t" bIns="68575" lIns="68575" rIns="68575" tIns="68575"/>
          <a:lstStyle>
            <a:lvl1pPr indent="0" lvl="0" marL="0" marR="0" rtl="0" algn="l">
              <a:lnSpc>
                <a:spcPct val="80000"/>
              </a:lnSpc>
              <a:spcBef>
                <a:spcPts val="400"/>
              </a:spcBef>
              <a:spcAft>
                <a:spcPts val="0"/>
              </a:spcAft>
              <a:buClr>
                <a:schemeClr val="lt1"/>
              </a:buClr>
              <a:buFont typeface="Arial"/>
              <a:buNone/>
              <a:defRPr b="1" i="0" sz="1700" u="none" cap="none" strike="noStrike">
                <a:solidFill>
                  <a:schemeClr val="lt1"/>
                </a:solidFill>
                <a:latin typeface="Arial Narrow"/>
                <a:ea typeface="Arial Narrow"/>
                <a:cs typeface="Arial Narrow"/>
                <a:sym typeface="Arial Narrow"/>
              </a:defRPr>
            </a:lvl1pPr>
            <a:lvl2pPr indent="-101600" lvl="1" marL="190500" marR="0" rtl="0" algn="l">
              <a:spcBef>
                <a:spcPts val="500"/>
              </a:spcBef>
              <a:spcAft>
                <a:spcPts val="0"/>
              </a:spcAft>
              <a:buClr>
                <a:schemeClr val="dk1"/>
              </a:buClr>
              <a:buSzPct val="88235"/>
              <a:buFont typeface="Arial"/>
              <a:buChar char="•"/>
              <a:defRPr b="0" i="0" sz="1700" u="none" cap="none" strike="noStrike">
                <a:solidFill>
                  <a:schemeClr val="dk1"/>
                </a:solidFill>
                <a:latin typeface="Arial Narrow"/>
                <a:ea typeface="Arial Narrow"/>
                <a:cs typeface="Arial Narrow"/>
                <a:sym typeface="Arial Narrow"/>
              </a:defRPr>
            </a:lvl2pPr>
            <a:lvl3pPr indent="-114300" lvl="2" marL="393700" marR="0" rtl="0" algn="l">
              <a:spcBef>
                <a:spcPts val="500"/>
              </a:spcBef>
              <a:spcAft>
                <a:spcPts val="0"/>
              </a:spcAft>
              <a:buClr>
                <a:schemeClr val="dk1"/>
              </a:buClr>
              <a:buSzPct val="92857"/>
              <a:buFont typeface="Merriweather Sans"/>
              <a:buChar char="–"/>
              <a:defRPr b="0" i="0" sz="1400" u="none" cap="none" strike="noStrike">
                <a:solidFill>
                  <a:schemeClr val="dk1"/>
                </a:solidFill>
                <a:latin typeface="Arial Narrow"/>
                <a:ea typeface="Arial Narrow"/>
                <a:cs typeface="Arial Narrow"/>
                <a:sym typeface="Arial Narrow"/>
              </a:defRPr>
            </a:lvl3pPr>
            <a:lvl4pPr indent="-139700" lvl="3" marL="584200" marR="0" rtl="0" algn="l">
              <a:spcBef>
                <a:spcPts val="500"/>
              </a:spcBef>
              <a:spcAft>
                <a:spcPts val="0"/>
              </a:spcAft>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4pPr>
            <a:lvl5pPr indent="-127000" lvl="4" marL="762000" marR="0" rtl="0" algn="l">
              <a:spcBef>
                <a:spcPts val="500"/>
              </a:spcBef>
              <a:spcAft>
                <a:spcPts val="0"/>
              </a:spcAft>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5pPr>
            <a:lvl6pPr indent="-139700" lvl="5" marL="1003300" marR="0" rtl="0" algn="l">
              <a:spcBef>
                <a:spcPts val="300"/>
              </a:spcBef>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6pPr>
            <a:lvl7pPr indent="-101600" lvl="6" marL="26543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7pPr>
            <a:lvl8pPr indent="-88900" lvl="7" marL="30607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8pPr>
            <a:lvl9pPr indent="-88900" lvl="8" marL="34671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9pPr>
          </a:lstStyle>
          <a:p/>
        </p:txBody>
      </p:sp>
      <p:sp>
        <p:nvSpPr>
          <p:cNvPr id="348" name="Shape 348"/>
          <p:cNvSpPr txBox="1"/>
          <p:nvPr>
            <p:ph idx="2" type="body"/>
          </p:nvPr>
        </p:nvSpPr>
        <p:spPr>
          <a:xfrm>
            <a:off x="1680797" y="4183652"/>
            <a:ext cx="7024200" cy="232800"/>
          </a:xfrm>
          <a:prstGeom prst="rect">
            <a:avLst/>
          </a:prstGeom>
          <a:noFill/>
          <a:ln>
            <a:noFill/>
          </a:ln>
        </p:spPr>
        <p:txBody>
          <a:bodyPr anchorCtr="0" anchor="t" bIns="68575" lIns="68575" rIns="68575" tIns="68575"/>
          <a:lstStyle>
            <a:lvl1pPr indent="0" lvl="0" marL="0" marR="0" rtl="0" algn="l">
              <a:spcBef>
                <a:spcPts val="1100"/>
              </a:spcBef>
              <a:spcAft>
                <a:spcPts val="0"/>
              </a:spcAft>
              <a:buNone/>
              <a:defRPr b="0" i="0" sz="1700" u="none" cap="none" strike="noStrike">
                <a:solidFill>
                  <a:schemeClr val="lt1"/>
                </a:solidFill>
                <a:latin typeface="Arial Narrow"/>
                <a:ea typeface="Arial Narrow"/>
                <a:cs typeface="Arial Narrow"/>
                <a:sym typeface="Arial Narrow"/>
              </a:defRPr>
            </a:lvl1pPr>
            <a:lvl2pPr indent="-101600" lvl="1" marL="190500" marR="0" rtl="0" algn="l">
              <a:spcBef>
                <a:spcPts val="500"/>
              </a:spcBef>
              <a:spcAft>
                <a:spcPts val="0"/>
              </a:spcAft>
              <a:buClr>
                <a:schemeClr val="dk1"/>
              </a:buClr>
              <a:buSzPct val="88235"/>
              <a:buFont typeface="Arial"/>
              <a:buChar char="•"/>
              <a:defRPr b="0" i="0" sz="1700" u="none" cap="none" strike="noStrike">
                <a:solidFill>
                  <a:schemeClr val="dk1"/>
                </a:solidFill>
                <a:latin typeface="Arial Narrow"/>
                <a:ea typeface="Arial Narrow"/>
                <a:cs typeface="Arial Narrow"/>
                <a:sym typeface="Arial Narrow"/>
              </a:defRPr>
            </a:lvl2pPr>
            <a:lvl3pPr indent="-114300" lvl="2" marL="393700" marR="0" rtl="0" algn="l">
              <a:spcBef>
                <a:spcPts val="500"/>
              </a:spcBef>
              <a:spcAft>
                <a:spcPts val="0"/>
              </a:spcAft>
              <a:buClr>
                <a:schemeClr val="dk1"/>
              </a:buClr>
              <a:buSzPct val="92857"/>
              <a:buFont typeface="Merriweather Sans"/>
              <a:buChar char="–"/>
              <a:defRPr b="0" i="0" sz="1400" u="none" cap="none" strike="noStrike">
                <a:solidFill>
                  <a:schemeClr val="dk1"/>
                </a:solidFill>
                <a:latin typeface="Arial Narrow"/>
                <a:ea typeface="Arial Narrow"/>
                <a:cs typeface="Arial Narrow"/>
                <a:sym typeface="Arial Narrow"/>
              </a:defRPr>
            </a:lvl3pPr>
            <a:lvl4pPr indent="-139700" lvl="3" marL="584200" marR="0" rtl="0" algn="l">
              <a:spcBef>
                <a:spcPts val="500"/>
              </a:spcBef>
              <a:spcAft>
                <a:spcPts val="0"/>
              </a:spcAft>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4pPr>
            <a:lvl5pPr indent="-127000" lvl="4" marL="762000" marR="0" rtl="0" algn="l">
              <a:spcBef>
                <a:spcPts val="500"/>
              </a:spcBef>
              <a:spcAft>
                <a:spcPts val="0"/>
              </a:spcAft>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5pPr>
            <a:lvl6pPr indent="-139700" lvl="5" marL="1003300" marR="0" rtl="0" algn="l">
              <a:spcBef>
                <a:spcPts val="300"/>
              </a:spcBef>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6pPr>
            <a:lvl7pPr indent="-101600" lvl="6" marL="26543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7pPr>
            <a:lvl8pPr indent="-88900" lvl="7" marL="30607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8pPr>
            <a:lvl9pPr indent="-88900" lvl="8" marL="34671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9pPr>
          </a:lstStyle>
          <a:p/>
        </p:txBody>
      </p:sp>
      <p:grpSp>
        <p:nvGrpSpPr>
          <p:cNvPr id="349" name="Shape 349"/>
          <p:cNvGrpSpPr/>
          <p:nvPr/>
        </p:nvGrpSpPr>
        <p:grpSpPr>
          <a:xfrm rot="-5400000">
            <a:off x="-344383" y="2142400"/>
            <a:ext cx="2393461" cy="942876"/>
            <a:chOff x="3038475" y="3230563"/>
            <a:chExt cx="1031886" cy="406499"/>
          </a:xfrm>
        </p:grpSpPr>
        <p:grpSp>
          <p:nvGrpSpPr>
            <p:cNvPr id="350" name="Shape 350"/>
            <p:cNvGrpSpPr/>
            <p:nvPr/>
          </p:nvGrpSpPr>
          <p:grpSpPr>
            <a:xfrm>
              <a:off x="3038475" y="3230563"/>
              <a:ext cx="1031886" cy="279300"/>
              <a:chOff x="3038475" y="3230563"/>
              <a:chExt cx="1031886" cy="279300"/>
            </a:xfrm>
          </p:grpSpPr>
          <p:sp>
            <p:nvSpPr>
              <p:cNvPr id="351" name="Shape 351"/>
              <p:cNvSpPr/>
              <p:nvPr/>
            </p:nvSpPr>
            <p:spPr>
              <a:xfrm>
                <a:off x="3038475" y="3230563"/>
                <a:ext cx="936600" cy="279300"/>
              </a:xfrm>
              <a:custGeom>
                <a:pathLst>
                  <a:path extrusionOk="0" h="120000" w="120000">
                    <a:moveTo>
                      <a:pt x="109881" y="77667"/>
                    </a:moveTo>
                    <a:lnTo>
                      <a:pt x="119847" y="40113"/>
                    </a:lnTo>
                    <a:lnTo>
                      <a:pt x="108152" y="40113"/>
                    </a:lnTo>
                    <a:lnTo>
                      <a:pt x="104084" y="55647"/>
                    </a:lnTo>
                    <a:lnTo>
                      <a:pt x="99864" y="40113"/>
                    </a:lnTo>
                    <a:lnTo>
                      <a:pt x="77593" y="40113"/>
                    </a:lnTo>
                    <a:lnTo>
                      <a:pt x="77593" y="30042"/>
                    </a:lnTo>
                    <a:lnTo>
                      <a:pt x="88118" y="30042"/>
                    </a:lnTo>
                    <a:lnTo>
                      <a:pt x="88118" y="0"/>
                    </a:lnTo>
                    <a:lnTo>
                      <a:pt x="59796" y="0"/>
                    </a:lnTo>
                    <a:lnTo>
                      <a:pt x="59796" y="47283"/>
                    </a:lnTo>
                    <a:lnTo>
                      <a:pt x="59694" y="47283"/>
                    </a:lnTo>
                    <a:lnTo>
                      <a:pt x="58779" y="44210"/>
                    </a:lnTo>
                    <a:lnTo>
                      <a:pt x="57762" y="41991"/>
                    </a:lnTo>
                    <a:lnTo>
                      <a:pt x="56694" y="39943"/>
                    </a:lnTo>
                    <a:lnTo>
                      <a:pt x="55525" y="38918"/>
                    </a:lnTo>
                    <a:lnTo>
                      <a:pt x="54355" y="38236"/>
                    </a:lnTo>
                    <a:lnTo>
                      <a:pt x="53084" y="38065"/>
                    </a:lnTo>
                    <a:lnTo>
                      <a:pt x="51355" y="38406"/>
                    </a:lnTo>
                    <a:lnTo>
                      <a:pt x="49728" y="39601"/>
                    </a:lnTo>
                    <a:lnTo>
                      <a:pt x="48254" y="41820"/>
                    </a:lnTo>
                    <a:lnTo>
                      <a:pt x="46881" y="44551"/>
                    </a:lnTo>
                    <a:lnTo>
                      <a:pt x="45610" y="47795"/>
                    </a:lnTo>
                    <a:lnTo>
                      <a:pt x="44542" y="51891"/>
                    </a:lnTo>
                    <a:lnTo>
                      <a:pt x="43677" y="56330"/>
                    </a:lnTo>
                    <a:lnTo>
                      <a:pt x="42915" y="60938"/>
                    </a:lnTo>
                    <a:lnTo>
                      <a:pt x="42355" y="66230"/>
                    </a:lnTo>
                    <a:lnTo>
                      <a:pt x="41745" y="60597"/>
                    </a:lnTo>
                    <a:lnTo>
                      <a:pt x="40881" y="55476"/>
                    </a:lnTo>
                    <a:lnTo>
                      <a:pt x="39915" y="51038"/>
                    </a:lnTo>
                    <a:lnTo>
                      <a:pt x="38745" y="46941"/>
                    </a:lnTo>
                    <a:lnTo>
                      <a:pt x="37372" y="43869"/>
                    </a:lnTo>
                    <a:lnTo>
                      <a:pt x="35949" y="41308"/>
                    </a:lnTo>
                    <a:lnTo>
                      <a:pt x="34271" y="39260"/>
                    </a:lnTo>
                    <a:lnTo>
                      <a:pt x="32440" y="38065"/>
                    </a:lnTo>
                    <a:lnTo>
                      <a:pt x="30457" y="37724"/>
                    </a:lnTo>
                    <a:lnTo>
                      <a:pt x="28372" y="38065"/>
                    </a:lnTo>
                    <a:lnTo>
                      <a:pt x="26491" y="39431"/>
                    </a:lnTo>
                    <a:lnTo>
                      <a:pt x="24711" y="41650"/>
                    </a:lnTo>
                    <a:lnTo>
                      <a:pt x="23084" y="44551"/>
                    </a:lnTo>
                    <a:lnTo>
                      <a:pt x="21711" y="48136"/>
                    </a:lnTo>
                    <a:lnTo>
                      <a:pt x="20491" y="52574"/>
                    </a:lnTo>
                    <a:lnTo>
                      <a:pt x="19525" y="57524"/>
                    </a:lnTo>
                    <a:lnTo>
                      <a:pt x="19525" y="42332"/>
                    </a:lnTo>
                    <a:lnTo>
                      <a:pt x="9203" y="42332"/>
                    </a:lnTo>
                    <a:lnTo>
                      <a:pt x="9203" y="25604"/>
                    </a:lnTo>
                    <a:lnTo>
                      <a:pt x="20440" y="25604"/>
                    </a:lnTo>
                    <a:lnTo>
                      <a:pt x="20440" y="0"/>
                    </a:lnTo>
                    <a:lnTo>
                      <a:pt x="0" y="0"/>
                    </a:lnTo>
                    <a:lnTo>
                      <a:pt x="0" y="115732"/>
                    </a:lnTo>
                    <a:lnTo>
                      <a:pt x="9203" y="115732"/>
                    </a:lnTo>
                    <a:lnTo>
                      <a:pt x="9203" y="67083"/>
                    </a:lnTo>
                    <a:lnTo>
                      <a:pt x="18355" y="67083"/>
                    </a:lnTo>
                    <a:lnTo>
                      <a:pt x="18050" y="72716"/>
                    </a:lnTo>
                    <a:lnTo>
                      <a:pt x="17949" y="78520"/>
                    </a:lnTo>
                    <a:lnTo>
                      <a:pt x="18050" y="84836"/>
                    </a:lnTo>
                    <a:lnTo>
                      <a:pt x="18457" y="90810"/>
                    </a:lnTo>
                    <a:lnTo>
                      <a:pt x="19118" y="96443"/>
                    </a:lnTo>
                    <a:lnTo>
                      <a:pt x="19932" y="101564"/>
                    </a:lnTo>
                    <a:lnTo>
                      <a:pt x="20949" y="106002"/>
                    </a:lnTo>
                    <a:lnTo>
                      <a:pt x="22220" y="110099"/>
                    </a:lnTo>
                    <a:lnTo>
                      <a:pt x="23593" y="113342"/>
                    </a:lnTo>
                    <a:lnTo>
                      <a:pt x="25118" y="116073"/>
                    </a:lnTo>
                    <a:lnTo>
                      <a:pt x="26796" y="117951"/>
                    </a:lnTo>
                    <a:lnTo>
                      <a:pt x="28576" y="119146"/>
                    </a:lnTo>
                    <a:lnTo>
                      <a:pt x="30457" y="119658"/>
                    </a:lnTo>
                    <a:lnTo>
                      <a:pt x="32389" y="119317"/>
                    </a:lnTo>
                    <a:lnTo>
                      <a:pt x="34118" y="118293"/>
                    </a:lnTo>
                    <a:lnTo>
                      <a:pt x="35745" y="116586"/>
                    </a:lnTo>
                    <a:lnTo>
                      <a:pt x="37169" y="114196"/>
                    </a:lnTo>
                    <a:lnTo>
                      <a:pt x="38491" y="111294"/>
                    </a:lnTo>
                    <a:lnTo>
                      <a:pt x="39661" y="107709"/>
                    </a:lnTo>
                    <a:lnTo>
                      <a:pt x="40677" y="103442"/>
                    </a:lnTo>
                    <a:lnTo>
                      <a:pt x="41542" y="98662"/>
                    </a:lnTo>
                    <a:lnTo>
                      <a:pt x="42355" y="93371"/>
                    </a:lnTo>
                    <a:lnTo>
                      <a:pt x="34474" y="93371"/>
                    </a:lnTo>
                    <a:lnTo>
                      <a:pt x="33966" y="95590"/>
                    </a:lnTo>
                    <a:lnTo>
                      <a:pt x="33457" y="97297"/>
                    </a:lnTo>
                    <a:lnTo>
                      <a:pt x="32847" y="98492"/>
                    </a:lnTo>
                    <a:lnTo>
                      <a:pt x="32237" y="99345"/>
                    </a:lnTo>
                    <a:lnTo>
                      <a:pt x="31474" y="99687"/>
                    </a:lnTo>
                    <a:lnTo>
                      <a:pt x="30457" y="99857"/>
                    </a:lnTo>
                    <a:lnTo>
                      <a:pt x="29440" y="99516"/>
                    </a:lnTo>
                    <a:lnTo>
                      <a:pt x="28474" y="98321"/>
                    </a:lnTo>
                    <a:lnTo>
                      <a:pt x="27661" y="96443"/>
                    </a:lnTo>
                    <a:lnTo>
                      <a:pt x="26898" y="94054"/>
                    </a:lnTo>
                    <a:lnTo>
                      <a:pt x="26338" y="90981"/>
                    </a:lnTo>
                    <a:lnTo>
                      <a:pt x="25983" y="87738"/>
                    </a:lnTo>
                    <a:lnTo>
                      <a:pt x="25881" y="84153"/>
                    </a:lnTo>
                    <a:lnTo>
                      <a:pt x="41898" y="84153"/>
                    </a:lnTo>
                    <a:lnTo>
                      <a:pt x="42254" y="89786"/>
                    </a:lnTo>
                    <a:lnTo>
                      <a:pt x="42762" y="95248"/>
                    </a:lnTo>
                    <a:lnTo>
                      <a:pt x="43474" y="100540"/>
                    </a:lnTo>
                    <a:lnTo>
                      <a:pt x="44389" y="104978"/>
                    </a:lnTo>
                    <a:lnTo>
                      <a:pt x="45457" y="109246"/>
                    </a:lnTo>
                    <a:lnTo>
                      <a:pt x="46779" y="112830"/>
                    </a:lnTo>
                    <a:lnTo>
                      <a:pt x="48203" y="115903"/>
                    </a:lnTo>
                    <a:lnTo>
                      <a:pt x="49677" y="118122"/>
                    </a:lnTo>
                    <a:lnTo>
                      <a:pt x="51355" y="119487"/>
                    </a:lnTo>
                    <a:lnTo>
                      <a:pt x="53135" y="120000"/>
                    </a:lnTo>
                    <a:lnTo>
                      <a:pt x="54457" y="119487"/>
                    </a:lnTo>
                    <a:lnTo>
                      <a:pt x="55677" y="118634"/>
                    </a:lnTo>
                    <a:lnTo>
                      <a:pt x="56898" y="116927"/>
                    </a:lnTo>
                    <a:lnTo>
                      <a:pt x="57915" y="114537"/>
                    </a:lnTo>
                    <a:lnTo>
                      <a:pt x="58881" y="111635"/>
                    </a:lnTo>
                    <a:lnTo>
                      <a:pt x="59694" y="108392"/>
                    </a:lnTo>
                    <a:lnTo>
                      <a:pt x="59796" y="108392"/>
                    </a:lnTo>
                    <a:lnTo>
                      <a:pt x="59796" y="115732"/>
                    </a:lnTo>
                    <a:lnTo>
                      <a:pt x="99610" y="115732"/>
                    </a:lnTo>
                    <a:lnTo>
                      <a:pt x="103728" y="100199"/>
                    </a:lnTo>
                    <a:lnTo>
                      <a:pt x="107898" y="115732"/>
                    </a:lnTo>
                    <a:lnTo>
                      <a:pt x="120000" y="115732"/>
                    </a:lnTo>
                    <a:lnTo>
                      <a:pt x="109881" y="77667"/>
                    </a:lnTo>
                    <a:close/>
                    <a:moveTo>
                      <a:pt x="26135" y="67425"/>
                    </a:moveTo>
                    <a:lnTo>
                      <a:pt x="26491" y="64011"/>
                    </a:lnTo>
                    <a:lnTo>
                      <a:pt x="27000" y="60938"/>
                    </a:lnTo>
                    <a:lnTo>
                      <a:pt x="27711" y="58549"/>
                    </a:lnTo>
                    <a:lnTo>
                      <a:pt x="28525" y="56842"/>
                    </a:lnTo>
                    <a:lnTo>
                      <a:pt x="29491" y="55476"/>
                    </a:lnTo>
                    <a:lnTo>
                      <a:pt x="30457" y="55135"/>
                    </a:lnTo>
                    <a:lnTo>
                      <a:pt x="31576" y="55476"/>
                    </a:lnTo>
                    <a:lnTo>
                      <a:pt x="32542" y="56842"/>
                    </a:lnTo>
                    <a:lnTo>
                      <a:pt x="33355" y="58549"/>
                    </a:lnTo>
                    <a:lnTo>
                      <a:pt x="34067" y="60938"/>
                    </a:lnTo>
                    <a:lnTo>
                      <a:pt x="34525" y="64011"/>
                    </a:lnTo>
                    <a:lnTo>
                      <a:pt x="34830" y="67425"/>
                    </a:lnTo>
                    <a:lnTo>
                      <a:pt x="34728" y="67425"/>
                    </a:lnTo>
                    <a:lnTo>
                      <a:pt x="34271" y="67425"/>
                    </a:lnTo>
                    <a:lnTo>
                      <a:pt x="33559" y="67425"/>
                    </a:lnTo>
                    <a:lnTo>
                      <a:pt x="32644" y="67425"/>
                    </a:lnTo>
                    <a:lnTo>
                      <a:pt x="31677" y="67425"/>
                    </a:lnTo>
                    <a:lnTo>
                      <a:pt x="30559" y="67425"/>
                    </a:lnTo>
                    <a:lnTo>
                      <a:pt x="27559" y="67425"/>
                    </a:lnTo>
                    <a:lnTo>
                      <a:pt x="26796" y="67425"/>
                    </a:lnTo>
                    <a:lnTo>
                      <a:pt x="26288" y="67425"/>
                    </a:lnTo>
                    <a:lnTo>
                      <a:pt x="26135" y="67425"/>
                    </a:lnTo>
                    <a:close/>
                    <a:moveTo>
                      <a:pt x="54864" y="98150"/>
                    </a:moveTo>
                    <a:lnTo>
                      <a:pt x="53796" y="97638"/>
                    </a:lnTo>
                    <a:lnTo>
                      <a:pt x="52881" y="96443"/>
                    </a:lnTo>
                    <a:lnTo>
                      <a:pt x="52067" y="94736"/>
                    </a:lnTo>
                    <a:lnTo>
                      <a:pt x="51355" y="92176"/>
                    </a:lnTo>
                    <a:lnTo>
                      <a:pt x="50796" y="89445"/>
                    </a:lnTo>
                    <a:lnTo>
                      <a:pt x="50389" y="86201"/>
                    </a:lnTo>
                    <a:lnTo>
                      <a:pt x="50135" y="82617"/>
                    </a:lnTo>
                    <a:lnTo>
                      <a:pt x="50084" y="79203"/>
                    </a:lnTo>
                    <a:lnTo>
                      <a:pt x="50135" y="75618"/>
                    </a:lnTo>
                    <a:lnTo>
                      <a:pt x="50288" y="72375"/>
                    </a:lnTo>
                    <a:lnTo>
                      <a:pt x="50593" y="69132"/>
                    </a:lnTo>
                    <a:lnTo>
                      <a:pt x="51000" y="66230"/>
                    </a:lnTo>
                    <a:lnTo>
                      <a:pt x="51508" y="63840"/>
                    </a:lnTo>
                    <a:lnTo>
                      <a:pt x="52220" y="61621"/>
                    </a:lnTo>
                    <a:lnTo>
                      <a:pt x="52983" y="60085"/>
                    </a:lnTo>
                    <a:lnTo>
                      <a:pt x="53847" y="59061"/>
                    </a:lnTo>
                    <a:lnTo>
                      <a:pt x="54864" y="58719"/>
                    </a:lnTo>
                    <a:lnTo>
                      <a:pt x="55881" y="59061"/>
                    </a:lnTo>
                    <a:lnTo>
                      <a:pt x="56847" y="60085"/>
                    </a:lnTo>
                    <a:lnTo>
                      <a:pt x="57559" y="61621"/>
                    </a:lnTo>
                    <a:lnTo>
                      <a:pt x="58220" y="63840"/>
                    </a:lnTo>
                    <a:lnTo>
                      <a:pt x="58728" y="66230"/>
                    </a:lnTo>
                    <a:lnTo>
                      <a:pt x="59084" y="69132"/>
                    </a:lnTo>
                    <a:lnTo>
                      <a:pt x="59338" y="72375"/>
                    </a:lnTo>
                    <a:lnTo>
                      <a:pt x="59491" y="75618"/>
                    </a:lnTo>
                    <a:lnTo>
                      <a:pt x="59542" y="79203"/>
                    </a:lnTo>
                    <a:lnTo>
                      <a:pt x="59491" y="82275"/>
                    </a:lnTo>
                    <a:lnTo>
                      <a:pt x="59338" y="85519"/>
                    </a:lnTo>
                    <a:lnTo>
                      <a:pt x="59084" y="88421"/>
                    </a:lnTo>
                    <a:lnTo>
                      <a:pt x="58677" y="90981"/>
                    </a:lnTo>
                    <a:lnTo>
                      <a:pt x="58169" y="93541"/>
                    </a:lnTo>
                    <a:lnTo>
                      <a:pt x="57508" y="95419"/>
                    </a:lnTo>
                    <a:lnTo>
                      <a:pt x="56796" y="96785"/>
                    </a:lnTo>
                    <a:lnTo>
                      <a:pt x="55881" y="97809"/>
                    </a:lnTo>
                    <a:lnTo>
                      <a:pt x="54864" y="98150"/>
                    </a:lnTo>
                    <a:close/>
                    <a:moveTo>
                      <a:pt x="86338" y="110099"/>
                    </a:moveTo>
                    <a:lnTo>
                      <a:pt x="68644" y="110099"/>
                    </a:lnTo>
                    <a:lnTo>
                      <a:pt x="68644" y="5633"/>
                    </a:lnTo>
                    <a:lnTo>
                      <a:pt x="86440" y="5633"/>
                    </a:lnTo>
                    <a:lnTo>
                      <a:pt x="86440" y="24409"/>
                    </a:lnTo>
                    <a:lnTo>
                      <a:pt x="75915" y="24409"/>
                    </a:lnTo>
                    <a:lnTo>
                      <a:pt x="75915" y="45746"/>
                    </a:lnTo>
                    <a:lnTo>
                      <a:pt x="86338" y="45746"/>
                    </a:lnTo>
                    <a:lnTo>
                      <a:pt x="86338" y="63499"/>
                    </a:lnTo>
                    <a:lnTo>
                      <a:pt x="75813" y="63499"/>
                    </a:lnTo>
                    <a:lnTo>
                      <a:pt x="75813" y="91493"/>
                    </a:lnTo>
                    <a:lnTo>
                      <a:pt x="86338" y="91493"/>
                    </a:lnTo>
                    <a:lnTo>
                      <a:pt x="86338" y="110099"/>
                    </a:lnTo>
                    <a:close/>
                    <a:moveTo>
                      <a:pt x="77745" y="85007"/>
                    </a:moveTo>
                    <a:lnTo>
                      <a:pt x="77745" y="69815"/>
                    </a:lnTo>
                    <a:lnTo>
                      <a:pt x="88220" y="69815"/>
                    </a:lnTo>
                    <a:lnTo>
                      <a:pt x="88220" y="42162"/>
                    </a:lnTo>
                    <a:lnTo>
                      <a:pt x="97728" y="77837"/>
                    </a:lnTo>
                    <a:lnTo>
                      <a:pt x="88220" y="113684"/>
                    </a:lnTo>
                    <a:lnTo>
                      <a:pt x="88220" y="85007"/>
                    </a:lnTo>
                    <a:lnTo>
                      <a:pt x="77745" y="85007"/>
                    </a:lnTo>
                    <a:close/>
                    <a:moveTo>
                      <a:pt x="103728" y="91493"/>
                    </a:moveTo>
                    <a:lnTo>
                      <a:pt x="98796" y="110099"/>
                    </a:lnTo>
                    <a:lnTo>
                      <a:pt x="91677" y="110099"/>
                    </a:lnTo>
                    <a:lnTo>
                      <a:pt x="100220" y="77837"/>
                    </a:lnTo>
                    <a:lnTo>
                      <a:pt x="91677" y="45746"/>
                    </a:lnTo>
                    <a:lnTo>
                      <a:pt x="99152" y="45746"/>
                    </a:lnTo>
                    <a:lnTo>
                      <a:pt x="104084" y="64182"/>
                    </a:lnTo>
                    <a:lnTo>
                      <a:pt x="108864" y="45746"/>
                    </a:lnTo>
                    <a:lnTo>
                      <a:pt x="116135" y="45746"/>
                    </a:lnTo>
                    <a:lnTo>
                      <a:pt x="107644" y="77667"/>
                    </a:lnTo>
                    <a:lnTo>
                      <a:pt x="116237" y="110099"/>
                    </a:lnTo>
                    <a:lnTo>
                      <a:pt x="108610" y="110099"/>
                    </a:lnTo>
                    <a:lnTo>
                      <a:pt x="103728" y="91493"/>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352" name="Shape 352"/>
              <p:cNvSpPr/>
              <p:nvPr/>
            </p:nvSpPr>
            <p:spPr>
              <a:xfrm>
                <a:off x="4005262" y="3435351"/>
                <a:ext cx="65100" cy="63600"/>
              </a:xfrm>
              <a:custGeom>
                <a:pathLst>
                  <a:path extrusionOk="0" h="120000" w="120000">
                    <a:moveTo>
                      <a:pt x="108292" y="60000"/>
                    </a:moveTo>
                    <a:lnTo>
                      <a:pt x="106829" y="45925"/>
                    </a:lnTo>
                    <a:lnTo>
                      <a:pt x="102439" y="34074"/>
                    </a:lnTo>
                    <a:lnTo>
                      <a:pt x="95121" y="24444"/>
                    </a:lnTo>
                    <a:lnTo>
                      <a:pt x="85609" y="16296"/>
                    </a:lnTo>
                    <a:lnTo>
                      <a:pt x="73170" y="11111"/>
                    </a:lnTo>
                    <a:lnTo>
                      <a:pt x="60000" y="9629"/>
                    </a:lnTo>
                    <a:lnTo>
                      <a:pt x="46829" y="11111"/>
                    </a:lnTo>
                    <a:lnTo>
                      <a:pt x="35121" y="16296"/>
                    </a:lnTo>
                    <a:lnTo>
                      <a:pt x="25609" y="24444"/>
                    </a:lnTo>
                    <a:lnTo>
                      <a:pt x="17560" y="34074"/>
                    </a:lnTo>
                    <a:lnTo>
                      <a:pt x="13170" y="45925"/>
                    </a:lnTo>
                    <a:lnTo>
                      <a:pt x="11707" y="60000"/>
                    </a:lnTo>
                    <a:lnTo>
                      <a:pt x="13170" y="74074"/>
                    </a:lnTo>
                    <a:lnTo>
                      <a:pt x="17560" y="86666"/>
                    </a:lnTo>
                    <a:lnTo>
                      <a:pt x="25609" y="96296"/>
                    </a:lnTo>
                    <a:lnTo>
                      <a:pt x="35121" y="103703"/>
                    </a:lnTo>
                    <a:lnTo>
                      <a:pt x="46829" y="108148"/>
                    </a:lnTo>
                    <a:lnTo>
                      <a:pt x="60000" y="110370"/>
                    </a:lnTo>
                    <a:lnTo>
                      <a:pt x="73170" y="108148"/>
                    </a:lnTo>
                    <a:lnTo>
                      <a:pt x="85609" y="103703"/>
                    </a:lnTo>
                    <a:lnTo>
                      <a:pt x="95121" y="96296"/>
                    </a:lnTo>
                    <a:lnTo>
                      <a:pt x="102439" y="86666"/>
                    </a:lnTo>
                    <a:lnTo>
                      <a:pt x="106829" y="74074"/>
                    </a:lnTo>
                    <a:lnTo>
                      <a:pt x="108292" y="60000"/>
                    </a:lnTo>
                    <a:close/>
                    <a:moveTo>
                      <a:pt x="46829" y="62962"/>
                    </a:moveTo>
                    <a:lnTo>
                      <a:pt x="46829" y="95555"/>
                    </a:lnTo>
                    <a:lnTo>
                      <a:pt x="36585" y="95555"/>
                    </a:lnTo>
                    <a:lnTo>
                      <a:pt x="36585" y="22962"/>
                    </a:lnTo>
                    <a:lnTo>
                      <a:pt x="62926" y="22962"/>
                    </a:lnTo>
                    <a:lnTo>
                      <a:pt x="72439" y="24444"/>
                    </a:lnTo>
                    <a:lnTo>
                      <a:pt x="79756" y="28148"/>
                    </a:lnTo>
                    <a:lnTo>
                      <a:pt x="84146" y="34074"/>
                    </a:lnTo>
                    <a:lnTo>
                      <a:pt x="85609" y="42962"/>
                    </a:lnTo>
                    <a:lnTo>
                      <a:pt x="84146" y="50370"/>
                    </a:lnTo>
                    <a:lnTo>
                      <a:pt x="79024" y="56296"/>
                    </a:lnTo>
                    <a:lnTo>
                      <a:pt x="72439" y="58518"/>
                    </a:lnTo>
                    <a:lnTo>
                      <a:pt x="72439" y="59259"/>
                    </a:lnTo>
                    <a:lnTo>
                      <a:pt x="77560" y="61481"/>
                    </a:lnTo>
                    <a:lnTo>
                      <a:pt x="80487" y="66666"/>
                    </a:lnTo>
                    <a:lnTo>
                      <a:pt x="82682" y="74814"/>
                    </a:lnTo>
                    <a:lnTo>
                      <a:pt x="83414" y="80740"/>
                    </a:lnTo>
                    <a:lnTo>
                      <a:pt x="84146" y="87407"/>
                    </a:lnTo>
                    <a:lnTo>
                      <a:pt x="85609" y="92592"/>
                    </a:lnTo>
                    <a:lnTo>
                      <a:pt x="87073" y="95555"/>
                    </a:lnTo>
                    <a:lnTo>
                      <a:pt x="73902" y="95555"/>
                    </a:lnTo>
                    <a:lnTo>
                      <a:pt x="72439" y="88148"/>
                    </a:lnTo>
                    <a:lnTo>
                      <a:pt x="70975" y="79259"/>
                    </a:lnTo>
                    <a:lnTo>
                      <a:pt x="69512" y="71111"/>
                    </a:lnTo>
                    <a:lnTo>
                      <a:pt x="67317" y="65925"/>
                    </a:lnTo>
                    <a:lnTo>
                      <a:pt x="63658" y="63703"/>
                    </a:lnTo>
                    <a:lnTo>
                      <a:pt x="57804" y="62962"/>
                    </a:lnTo>
                    <a:lnTo>
                      <a:pt x="46829" y="62962"/>
                    </a:lnTo>
                    <a:close/>
                    <a:moveTo>
                      <a:pt x="60731" y="53333"/>
                    </a:moveTo>
                    <a:lnTo>
                      <a:pt x="66585" y="52592"/>
                    </a:lnTo>
                    <a:lnTo>
                      <a:pt x="70975" y="49629"/>
                    </a:lnTo>
                    <a:lnTo>
                      <a:pt x="72439" y="46666"/>
                    </a:lnTo>
                    <a:lnTo>
                      <a:pt x="73170" y="42962"/>
                    </a:lnTo>
                    <a:lnTo>
                      <a:pt x="72439" y="38518"/>
                    </a:lnTo>
                    <a:lnTo>
                      <a:pt x="70975" y="35555"/>
                    </a:lnTo>
                    <a:lnTo>
                      <a:pt x="66585" y="33333"/>
                    </a:lnTo>
                    <a:lnTo>
                      <a:pt x="60731" y="32592"/>
                    </a:lnTo>
                    <a:lnTo>
                      <a:pt x="46829" y="32592"/>
                    </a:lnTo>
                    <a:lnTo>
                      <a:pt x="46829" y="53333"/>
                    </a:lnTo>
                    <a:lnTo>
                      <a:pt x="60731" y="53333"/>
                    </a:lnTo>
                    <a:close/>
                    <a:moveTo>
                      <a:pt x="0" y="60000"/>
                    </a:moveTo>
                    <a:lnTo>
                      <a:pt x="2195" y="45185"/>
                    </a:lnTo>
                    <a:lnTo>
                      <a:pt x="6585" y="32592"/>
                    </a:lnTo>
                    <a:lnTo>
                      <a:pt x="13170" y="21481"/>
                    </a:lnTo>
                    <a:lnTo>
                      <a:pt x="23414" y="11851"/>
                    </a:lnTo>
                    <a:lnTo>
                      <a:pt x="34390" y="5925"/>
                    </a:lnTo>
                    <a:lnTo>
                      <a:pt x="46829" y="1481"/>
                    </a:lnTo>
                    <a:lnTo>
                      <a:pt x="60000" y="0"/>
                    </a:lnTo>
                    <a:lnTo>
                      <a:pt x="73170" y="1481"/>
                    </a:lnTo>
                    <a:lnTo>
                      <a:pt x="86341" y="5925"/>
                    </a:lnTo>
                    <a:lnTo>
                      <a:pt x="97317" y="11851"/>
                    </a:lnTo>
                    <a:lnTo>
                      <a:pt x="106097" y="21481"/>
                    </a:lnTo>
                    <a:lnTo>
                      <a:pt x="114146" y="32592"/>
                    </a:lnTo>
                    <a:lnTo>
                      <a:pt x="118536" y="45185"/>
                    </a:lnTo>
                    <a:lnTo>
                      <a:pt x="120000" y="60000"/>
                    </a:lnTo>
                    <a:lnTo>
                      <a:pt x="118536" y="74814"/>
                    </a:lnTo>
                    <a:lnTo>
                      <a:pt x="114146" y="88148"/>
                    </a:lnTo>
                    <a:lnTo>
                      <a:pt x="106097" y="98518"/>
                    </a:lnTo>
                    <a:lnTo>
                      <a:pt x="97317" y="107407"/>
                    </a:lnTo>
                    <a:lnTo>
                      <a:pt x="86341" y="114074"/>
                    </a:lnTo>
                    <a:lnTo>
                      <a:pt x="73170" y="118518"/>
                    </a:lnTo>
                    <a:lnTo>
                      <a:pt x="60000" y="120000"/>
                    </a:lnTo>
                    <a:lnTo>
                      <a:pt x="46829" y="118518"/>
                    </a:lnTo>
                    <a:lnTo>
                      <a:pt x="34390" y="114074"/>
                    </a:lnTo>
                    <a:lnTo>
                      <a:pt x="23414" y="107407"/>
                    </a:lnTo>
                    <a:lnTo>
                      <a:pt x="13170" y="98518"/>
                    </a:lnTo>
                    <a:lnTo>
                      <a:pt x="6585" y="88148"/>
                    </a:lnTo>
                    <a:lnTo>
                      <a:pt x="2195" y="74814"/>
                    </a:lnTo>
                    <a:lnTo>
                      <a:pt x="0" y="60000"/>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grpSp>
        <p:grpSp>
          <p:nvGrpSpPr>
            <p:cNvPr id="353" name="Shape 353"/>
            <p:cNvGrpSpPr/>
            <p:nvPr/>
          </p:nvGrpSpPr>
          <p:grpSpPr>
            <a:xfrm>
              <a:off x="3568701" y="3535362"/>
              <a:ext cx="450875" cy="101700"/>
              <a:chOff x="3568701" y="3535362"/>
              <a:chExt cx="450875" cy="101700"/>
            </a:xfrm>
          </p:grpSpPr>
          <p:sp>
            <p:nvSpPr>
              <p:cNvPr id="354" name="Shape 354"/>
              <p:cNvSpPr/>
              <p:nvPr/>
            </p:nvSpPr>
            <p:spPr>
              <a:xfrm>
                <a:off x="3568701" y="3535362"/>
                <a:ext cx="65100" cy="101700"/>
              </a:xfrm>
              <a:custGeom>
                <a:pathLst>
                  <a:path extrusionOk="0" h="120000" w="120000">
                    <a:moveTo>
                      <a:pt x="52455" y="120000"/>
                    </a:moveTo>
                    <a:lnTo>
                      <a:pt x="38802" y="119051"/>
                    </a:lnTo>
                    <a:lnTo>
                      <a:pt x="26586" y="115731"/>
                    </a:lnTo>
                    <a:lnTo>
                      <a:pt x="15808" y="110513"/>
                    </a:lnTo>
                    <a:lnTo>
                      <a:pt x="7904" y="104347"/>
                    </a:lnTo>
                    <a:lnTo>
                      <a:pt x="2155" y="96284"/>
                    </a:lnTo>
                    <a:lnTo>
                      <a:pt x="0" y="87272"/>
                    </a:lnTo>
                    <a:lnTo>
                      <a:pt x="17245" y="87272"/>
                    </a:lnTo>
                    <a:lnTo>
                      <a:pt x="18682" y="93913"/>
                    </a:lnTo>
                    <a:lnTo>
                      <a:pt x="21556" y="100079"/>
                    </a:lnTo>
                    <a:lnTo>
                      <a:pt x="27305" y="103873"/>
                    </a:lnTo>
                    <a:lnTo>
                      <a:pt x="34491" y="106719"/>
                    </a:lnTo>
                    <a:lnTo>
                      <a:pt x="42395" y="108616"/>
                    </a:lnTo>
                    <a:lnTo>
                      <a:pt x="51017" y="110039"/>
                    </a:lnTo>
                    <a:lnTo>
                      <a:pt x="60359" y="110039"/>
                    </a:lnTo>
                    <a:lnTo>
                      <a:pt x="71137" y="109565"/>
                    </a:lnTo>
                    <a:lnTo>
                      <a:pt x="80479" y="107667"/>
                    </a:lnTo>
                    <a:lnTo>
                      <a:pt x="89101" y="104822"/>
                    </a:lnTo>
                    <a:lnTo>
                      <a:pt x="97005" y="100553"/>
                    </a:lnTo>
                    <a:lnTo>
                      <a:pt x="101317" y="94861"/>
                    </a:lnTo>
                    <a:lnTo>
                      <a:pt x="103473" y="88221"/>
                    </a:lnTo>
                    <a:lnTo>
                      <a:pt x="102035" y="82055"/>
                    </a:lnTo>
                    <a:lnTo>
                      <a:pt x="97724" y="77312"/>
                    </a:lnTo>
                    <a:lnTo>
                      <a:pt x="91257" y="73043"/>
                    </a:lnTo>
                    <a:lnTo>
                      <a:pt x="84071" y="70197"/>
                    </a:lnTo>
                    <a:lnTo>
                      <a:pt x="76167" y="67826"/>
                    </a:lnTo>
                    <a:lnTo>
                      <a:pt x="66107" y="65928"/>
                    </a:lnTo>
                    <a:lnTo>
                      <a:pt x="55329" y="63557"/>
                    </a:lnTo>
                    <a:lnTo>
                      <a:pt x="44550" y="61185"/>
                    </a:lnTo>
                    <a:lnTo>
                      <a:pt x="34491" y="58339"/>
                    </a:lnTo>
                    <a:lnTo>
                      <a:pt x="24431" y="54545"/>
                    </a:lnTo>
                    <a:lnTo>
                      <a:pt x="16526" y="50276"/>
                    </a:lnTo>
                    <a:lnTo>
                      <a:pt x="10059" y="45059"/>
                    </a:lnTo>
                    <a:lnTo>
                      <a:pt x="5748" y="38418"/>
                    </a:lnTo>
                    <a:lnTo>
                      <a:pt x="3592" y="30830"/>
                    </a:lnTo>
                    <a:lnTo>
                      <a:pt x="6467" y="22766"/>
                    </a:lnTo>
                    <a:lnTo>
                      <a:pt x="10778" y="16126"/>
                    </a:lnTo>
                    <a:lnTo>
                      <a:pt x="17245" y="9960"/>
                    </a:lnTo>
                    <a:lnTo>
                      <a:pt x="26586" y="5691"/>
                    </a:lnTo>
                    <a:lnTo>
                      <a:pt x="37365" y="2371"/>
                    </a:lnTo>
                    <a:lnTo>
                      <a:pt x="48143" y="474"/>
                    </a:lnTo>
                    <a:lnTo>
                      <a:pt x="59640" y="0"/>
                    </a:lnTo>
                    <a:lnTo>
                      <a:pt x="68982" y="0"/>
                    </a:lnTo>
                    <a:lnTo>
                      <a:pt x="78323" y="948"/>
                    </a:lnTo>
                    <a:lnTo>
                      <a:pt x="86946" y="2371"/>
                    </a:lnTo>
                    <a:lnTo>
                      <a:pt x="96287" y="5217"/>
                    </a:lnTo>
                    <a:lnTo>
                      <a:pt x="103473" y="8537"/>
                    </a:lnTo>
                    <a:lnTo>
                      <a:pt x="109940" y="13280"/>
                    </a:lnTo>
                    <a:lnTo>
                      <a:pt x="114251" y="19920"/>
                    </a:lnTo>
                    <a:lnTo>
                      <a:pt x="117125" y="27035"/>
                    </a:lnTo>
                    <a:lnTo>
                      <a:pt x="99880" y="27035"/>
                    </a:lnTo>
                    <a:lnTo>
                      <a:pt x="98443" y="20869"/>
                    </a:lnTo>
                    <a:lnTo>
                      <a:pt x="94131" y="16600"/>
                    </a:lnTo>
                    <a:lnTo>
                      <a:pt x="86946" y="12806"/>
                    </a:lnTo>
                    <a:lnTo>
                      <a:pt x="79760" y="10434"/>
                    </a:lnTo>
                    <a:lnTo>
                      <a:pt x="71137" y="9486"/>
                    </a:lnTo>
                    <a:lnTo>
                      <a:pt x="61796" y="9011"/>
                    </a:lnTo>
                    <a:lnTo>
                      <a:pt x="52455" y="9486"/>
                    </a:lnTo>
                    <a:lnTo>
                      <a:pt x="43113" y="11383"/>
                    </a:lnTo>
                    <a:lnTo>
                      <a:pt x="35209" y="13754"/>
                    </a:lnTo>
                    <a:lnTo>
                      <a:pt x="27305" y="18023"/>
                    </a:lnTo>
                    <a:lnTo>
                      <a:pt x="22994" y="23241"/>
                    </a:lnTo>
                    <a:lnTo>
                      <a:pt x="20838" y="29407"/>
                    </a:lnTo>
                    <a:lnTo>
                      <a:pt x="22275" y="35573"/>
                    </a:lnTo>
                    <a:lnTo>
                      <a:pt x="26586" y="40790"/>
                    </a:lnTo>
                    <a:lnTo>
                      <a:pt x="32335" y="45059"/>
                    </a:lnTo>
                    <a:lnTo>
                      <a:pt x="40958" y="48379"/>
                    </a:lnTo>
                    <a:lnTo>
                      <a:pt x="50299" y="50750"/>
                    </a:lnTo>
                    <a:lnTo>
                      <a:pt x="59640" y="53122"/>
                    </a:lnTo>
                    <a:lnTo>
                      <a:pt x="71137" y="55494"/>
                    </a:lnTo>
                    <a:lnTo>
                      <a:pt x="81197" y="58339"/>
                    </a:lnTo>
                    <a:lnTo>
                      <a:pt x="91257" y="60711"/>
                    </a:lnTo>
                    <a:lnTo>
                      <a:pt x="100598" y="64031"/>
                    </a:lnTo>
                    <a:lnTo>
                      <a:pt x="108502" y="67826"/>
                    </a:lnTo>
                    <a:lnTo>
                      <a:pt x="114251" y="73043"/>
                    </a:lnTo>
                    <a:lnTo>
                      <a:pt x="118562" y="79683"/>
                    </a:lnTo>
                    <a:lnTo>
                      <a:pt x="120000" y="87272"/>
                    </a:lnTo>
                    <a:lnTo>
                      <a:pt x="118562" y="95335"/>
                    </a:lnTo>
                    <a:lnTo>
                      <a:pt x="114251" y="102924"/>
                    </a:lnTo>
                    <a:lnTo>
                      <a:pt x="107784" y="108616"/>
                    </a:lnTo>
                    <a:lnTo>
                      <a:pt x="99880" y="112885"/>
                    </a:lnTo>
                    <a:lnTo>
                      <a:pt x="89101" y="115731"/>
                    </a:lnTo>
                    <a:lnTo>
                      <a:pt x="77604" y="118577"/>
                    </a:lnTo>
                    <a:lnTo>
                      <a:pt x="65389" y="119525"/>
                    </a:lnTo>
                    <a:lnTo>
                      <a:pt x="52455" y="120000"/>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355" name="Shape 355"/>
              <p:cNvSpPr/>
              <p:nvPr/>
            </p:nvSpPr>
            <p:spPr>
              <a:xfrm>
                <a:off x="3643312" y="3565526"/>
                <a:ext cx="60300" cy="71400"/>
              </a:xfrm>
              <a:custGeom>
                <a:pathLst>
                  <a:path extrusionOk="0" h="120000" w="120000">
                    <a:moveTo>
                      <a:pt x="17254" y="63333"/>
                    </a:moveTo>
                    <a:lnTo>
                      <a:pt x="18039" y="73333"/>
                    </a:lnTo>
                    <a:lnTo>
                      <a:pt x="21176" y="82000"/>
                    </a:lnTo>
                    <a:lnTo>
                      <a:pt x="25098" y="91333"/>
                    </a:lnTo>
                    <a:lnTo>
                      <a:pt x="31372" y="98000"/>
                    </a:lnTo>
                    <a:lnTo>
                      <a:pt x="39215" y="102666"/>
                    </a:lnTo>
                    <a:lnTo>
                      <a:pt x="50196" y="106000"/>
                    </a:lnTo>
                    <a:lnTo>
                      <a:pt x="62745" y="107333"/>
                    </a:lnTo>
                    <a:lnTo>
                      <a:pt x="76078" y="105333"/>
                    </a:lnTo>
                    <a:lnTo>
                      <a:pt x="87843" y="100000"/>
                    </a:lnTo>
                    <a:lnTo>
                      <a:pt x="96470" y="91333"/>
                    </a:lnTo>
                    <a:lnTo>
                      <a:pt x="101176" y="80666"/>
                    </a:lnTo>
                    <a:lnTo>
                      <a:pt x="118431" y="80666"/>
                    </a:lnTo>
                    <a:lnTo>
                      <a:pt x="112941" y="93333"/>
                    </a:lnTo>
                    <a:lnTo>
                      <a:pt x="105882" y="102666"/>
                    </a:lnTo>
                    <a:lnTo>
                      <a:pt x="96470" y="110000"/>
                    </a:lnTo>
                    <a:lnTo>
                      <a:pt x="86274" y="115333"/>
                    </a:lnTo>
                    <a:lnTo>
                      <a:pt x="72941" y="119333"/>
                    </a:lnTo>
                    <a:lnTo>
                      <a:pt x="58039" y="120000"/>
                    </a:lnTo>
                    <a:lnTo>
                      <a:pt x="43921" y="118666"/>
                    </a:lnTo>
                    <a:lnTo>
                      <a:pt x="32156" y="114666"/>
                    </a:lnTo>
                    <a:lnTo>
                      <a:pt x="21960" y="108666"/>
                    </a:lnTo>
                    <a:lnTo>
                      <a:pt x="13333" y="101333"/>
                    </a:lnTo>
                    <a:lnTo>
                      <a:pt x="7058" y="92666"/>
                    </a:lnTo>
                    <a:lnTo>
                      <a:pt x="3137" y="82000"/>
                    </a:lnTo>
                    <a:lnTo>
                      <a:pt x="784" y="71333"/>
                    </a:lnTo>
                    <a:lnTo>
                      <a:pt x="0" y="60666"/>
                    </a:lnTo>
                    <a:lnTo>
                      <a:pt x="784" y="48666"/>
                    </a:lnTo>
                    <a:lnTo>
                      <a:pt x="3137" y="38000"/>
                    </a:lnTo>
                    <a:lnTo>
                      <a:pt x="7843" y="27333"/>
                    </a:lnTo>
                    <a:lnTo>
                      <a:pt x="14117" y="18666"/>
                    </a:lnTo>
                    <a:lnTo>
                      <a:pt x="22745" y="11333"/>
                    </a:lnTo>
                    <a:lnTo>
                      <a:pt x="32941" y="5333"/>
                    </a:lnTo>
                    <a:lnTo>
                      <a:pt x="44705" y="1333"/>
                    </a:lnTo>
                    <a:lnTo>
                      <a:pt x="58823" y="0"/>
                    </a:lnTo>
                    <a:lnTo>
                      <a:pt x="73725" y="1333"/>
                    </a:lnTo>
                    <a:lnTo>
                      <a:pt x="87058" y="5333"/>
                    </a:lnTo>
                    <a:lnTo>
                      <a:pt x="97254" y="11333"/>
                    </a:lnTo>
                    <a:lnTo>
                      <a:pt x="105882" y="18666"/>
                    </a:lnTo>
                    <a:lnTo>
                      <a:pt x="112156" y="27333"/>
                    </a:lnTo>
                    <a:lnTo>
                      <a:pt x="116862" y="38666"/>
                    </a:lnTo>
                    <a:lnTo>
                      <a:pt x="119215" y="50000"/>
                    </a:lnTo>
                    <a:lnTo>
                      <a:pt x="120000" y="63333"/>
                    </a:lnTo>
                    <a:lnTo>
                      <a:pt x="17254" y="63333"/>
                    </a:lnTo>
                    <a:close/>
                    <a:moveTo>
                      <a:pt x="101960" y="50666"/>
                    </a:moveTo>
                    <a:lnTo>
                      <a:pt x="100392" y="40666"/>
                    </a:lnTo>
                    <a:lnTo>
                      <a:pt x="96470" y="31333"/>
                    </a:lnTo>
                    <a:lnTo>
                      <a:pt x="90196" y="23333"/>
                    </a:lnTo>
                    <a:lnTo>
                      <a:pt x="82352" y="17333"/>
                    </a:lnTo>
                    <a:lnTo>
                      <a:pt x="71372" y="14000"/>
                    </a:lnTo>
                    <a:lnTo>
                      <a:pt x="59607" y="12666"/>
                    </a:lnTo>
                    <a:lnTo>
                      <a:pt x="47843" y="14000"/>
                    </a:lnTo>
                    <a:lnTo>
                      <a:pt x="36862" y="18000"/>
                    </a:lnTo>
                    <a:lnTo>
                      <a:pt x="29803" y="24000"/>
                    </a:lnTo>
                    <a:lnTo>
                      <a:pt x="23529" y="32666"/>
                    </a:lnTo>
                    <a:lnTo>
                      <a:pt x="19607" y="41333"/>
                    </a:lnTo>
                    <a:lnTo>
                      <a:pt x="18039" y="50666"/>
                    </a:lnTo>
                    <a:lnTo>
                      <a:pt x="101960" y="50666"/>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356" name="Shape 356"/>
              <p:cNvSpPr/>
              <p:nvPr/>
            </p:nvSpPr>
            <p:spPr>
              <a:xfrm>
                <a:off x="3713162" y="3565526"/>
                <a:ext cx="31800" cy="68400"/>
              </a:xfrm>
              <a:custGeom>
                <a:pathLst>
                  <a:path extrusionOk="0" h="120000" w="120000">
                    <a:moveTo>
                      <a:pt x="32592" y="120000"/>
                    </a:moveTo>
                    <a:lnTo>
                      <a:pt x="2962" y="120000"/>
                    </a:lnTo>
                    <a:lnTo>
                      <a:pt x="2962" y="29655"/>
                    </a:lnTo>
                    <a:lnTo>
                      <a:pt x="1481" y="16551"/>
                    </a:lnTo>
                    <a:lnTo>
                      <a:pt x="0" y="4137"/>
                    </a:lnTo>
                    <a:lnTo>
                      <a:pt x="32592" y="4137"/>
                    </a:lnTo>
                    <a:lnTo>
                      <a:pt x="32592" y="20689"/>
                    </a:lnTo>
                    <a:lnTo>
                      <a:pt x="34074" y="20689"/>
                    </a:lnTo>
                    <a:lnTo>
                      <a:pt x="42962" y="13103"/>
                    </a:lnTo>
                    <a:lnTo>
                      <a:pt x="56296" y="6896"/>
                    </a:lnTo>
                    <a:lnTo>
                      <a:pt x="72592" y="1379"/>
                    </a:lnTo>
                    <a:lnTo>
                      <a:pt x="90370" y="0"/>
                    </a:lnTo>
                    <a:lnTo>
                      <a:pt x="120000" y="0"/>
                    </a:lnTo>
                    <a:lnTo>
                      <a:pt x="120000" y="13793"/>
                    </a:lnTo>
                    <a:lnTo>
                      <a:pt x="111111" y="13793"/>
                    </a:lnTo>
                    <a:lnTo>
                      <a:pt x="102222" y="13103"/>
                    </a:lnTo>
                    <a:lnTo>
                      <a:pt x="81481" y="14482"/>
                    </a:lnTo>
                    <a:lnTo>
                      <a:pt x="63703" y="17931"/>
                    </a:lnTo>
                    <a:lnTo>
                      <a:pt x="50370" y="23448"/>
                    </a:lnTo>
                    <a:lnTo>
                      <a:pt x="41481" y="30344"/>
                    </a:lnTo>
                    <a:lnTo>
                      <a:pt x="35555" y="40000"/>
                    </a:lnTo>
                    <a:lnTo>
                      <a:pt x="32592" y="50344"/>
                    </a:lnTo>
                    <a:lnTo>
                      <a:pt x="32592" y="120000"/>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357" name="Shape 357"/>
              <p:cNvSpPr/>
              <p:nvPr/>
            </p:nvSpPr>
            <p:spPr>
              <a:xfrm>
                <a:off x="3749676" y="3567112"/>
                <a:ext cx="61800" cy="66600"/>
              </a:xfrm>
              <a:custGeom>
                <a:pathLst>
                  <a:path extrusionOk="0" h="120000" w="120000">
                    <a:moveTo>
                      <a:pt x="16603" y="0"/>
                    </a:moveTo>
                    <a:lnTo>
                      <a:pt x="61132" y="100714"/>
                    </a:lnTo>
                    <a:lnTo>
                      <a:pt x="103396" y="0"/>
                    </a:lnTo>
                    <a:lnTo>
                      <a:pt x="120000" y="0"/>
                    </a:lnTo>
                    <a:lnTo>
                      <a:pt x="69433" y="120000"/>
                    </a:lnTo>
                    <a:lnTo>
                      <a:pt x="52075" y="120000"/>
                    </a:lnTo>
                    <a:lnTo>
                      <a:pt x="0" y="0"/>
                    </a:lnTo>
                    <a:lnTo>
                      <a:pt x="16603" y="0"/>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358" name="Shape 358"/>
              <p:cNvSpPr/>
              <p:nvPr/>
            </p:nvSpPr>
            <p:spPr>
              <a:xfrm>
                <a:off x="3817937" y="3536951"/>
                <a:ext cx="9600" cy="96900"/>
              </a:xfrm>
              <a:custGeom>
                <a:pathLst>
                  <a:path extrusionOk="0" h="120000" w="120000">
                    <a:moveTo>
                      <a:pt x="120000" y="12345"/>
                    </a:moveTo>
                    <a:lnTo>
                      <a:pt x="0" y="12345"/>
                    </a:lnTo>
                    <a:lnTo>
                      <a:pt x="0" y="0"/>
                    </a:lnTo>
                    <a:lnTo>
                      <a:pt x="120000" y="0"/>
                    </a:lnTo>
                    <a:lnTo>
                      <a:pt x="120000" y="12345"/>
                    </a:lnTo>
                    <a:close/>
                    <a:moveTo>
                      <a:pt x="115000" y="37037"/>
                    </a:moveTo>
                    <a:lnTo>
                      <a:pt x="115000" y="120000"/>
                    </a:lnTo>
                    <a:lnTo>
                      <a:pt x="10000" y="120000"/>
                    </a:lnTo>
                    <a:lnTo>
                      <a:pt x="10000" y="37037"/>
                    </a:lnTo>
                    <a:lnTo>
                      <a:pt x="115000" y="37037"/>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359" name="Shape 359"/>
              <p:cNvSpPr/>
              <p:nvPr/>
            </p:nvSpPr>
            <p:spPr>
              <a:xfrm>
                <a:off x="3836987" y="3565526"/>
                <a:ext cx="55500" cy="71400"/>
              </a:xfrm>
              <a:custGeom>
                <a:pathLst>
                  <a:path extrusionOk="0" h="120000" w="120000">
                    <a:moveTo>
                      <a:pt x="101276" y="38666"/>
                    </a:moveTo>
                    <a:lnTo>
                      <a:pt x="98723" y="28666"/>
                    </a:lnTo>
                    <a:lnTo>
                      <a:pt x="93617" y="21333"/>
                    </a:lnTo>
                    <a:lnTo>
                      <a:pt x="85957" y="16666"/>
                    </a:lnTo>
                    <a:lnTo>
                      <a:pt x="74893" y="14000"/>
                    </a:lnTo>
                    <a:lnTo>
                      <a:pt x="62127" y="12666"/>
                    </a:lnTo>
                    <a:lnTo>
                      <a:pt x="50212" y="14666"/>
                    </a:lnTo>
                    <a:lnTo>
                      <a:pt x="39148" y="19333"/>
                    </a:lnTo>
                    <a:lnTo>
                      <a:pt x="30638" y="26666"/>
                    </a:lnTo>
                    <a:lnTo>
                      <a:pt x="24680" y="36666"/>
                    </a:lnTo>
                    <a:lnTo>
                      <a:pt x="20425" y="47333"/>
                    </a:lnTo>
                    <a:lnTo>
                      <a:pt x="19574" y="60000"/>
                    </a:lnTo>
                    <a:lnTo>
                      <a:pt x="20425" y="72666"/>
                    </a:lnTo>
                    <a:lnTo>
                      <a:pt x="24680" y="83333"/>
                    </a:lnTo>
                    <a:lnTo>
                      <a:pt x="30638" y="93333"/>
                    </a:lnTo>
                    <a:lnTo>
                      <a:pt x="39148" y="100666"/>
                    </a:lnTo>
                    <a:lnTo>
                      <a:pt x="50212" y="106000"/>
                    </a:lnTo>
                    <a:lnTo>
                      <a:pt x="62127" y="107333"/>
                    </a:lnTo>
                    <a:lnTo>
                      <a:pt x="74042" y="106000"/>
                    </a:lnTo>
                    <a:lnTo>
                      <a:pt x="85106" y="102666"/>
                    </a:lnTo>
                    <a:lnTo>
                      <a:pt x="93617" y="97333"/>
                    </a:lnTo>
                    <a:lnTo>
                      <a:pt x="98723" y="90000"/>
                    </a:lnTo>
                    <a:lnTo>
                      <a:pt x="101276" y="81333"/>
                    </a:lnTo>
                    <a:lnTo>
                      <a:pt x="120000" y="81333"/>
                    </a:lnTo>
                    <a:lnTo>
                      <a:pt x="116595" y="93333"/>
                    </a:lnTo>
                    <a:lnTo>
                      <a:pt x="110638" y="102666"/>
                    </a:lnTo>
                    <a:lnTo>
                      <a:pt x="102127" y="110000"/>
                    </a:lnTo>
                    <a:lnTo>
                      <a:pt x="91914" y="115333"/>
                    </a:lnTo>
                    <a:lnTo>
                      <a:pt x="78297" y="119333"/>
                    </a:lnTo>
                    <a:lnTo>
                      <a:pt x="63829" y="120000"/>
                    </a:lnTo>
                    <a:lnTo>
                      <a:pt x="49361" y="118666"/>
                    </a:lnTo>
                    <a:lnTo>
                      <a:pt x="35744" y="114666"/>
                    </a:lnTo>
                    <a:lnTo>
                      <a:pt x="24680" y="108666"/>
                    </a:lnTo>
                    <a:lnTo>
                      <a:pt x="16170" y="101333"/>
                    </a:lnTo>
                    <a:lnTo>
                      <a:pt x="8510" y="92666"/>
                    </a:lnTo>
                    <a:lnTo>
                      <a:pt x="4255" y="82000"/>
                    </a:lnTo>
                    <a:lnTo>
                      <a:pt x="851" y="71333"/>
                    </a:lnTo>
                    <a:lnTo>
                      <a:pt x="0" y="60666"/>
                    </a:lnTo>
                    <a:lnTo>
                      <a:pt x="1702" y="48666"/>
                    </a:lnTo>
                    <a:lnTo>
                      <a:pt x="4255" y="38000"/>
                    </a:lnTo>
                    <a:lnTo>
                      <a:pt x="9361" y="27333"/>
                    </a:lnTo>
                    <a:lnTo>
                      <a:pt x="17021" y="18666"/>
                    </a:lnTo>
                    <a:lnTo>
                      <a:pt x="25531" y="11333"/>
                    </a:lnTo>
                    <a:lnTo>
                      <a:pt x="36595" y="5333"/>
                    </a:lnTo>
                    <a:lnTo>
                      <a:pt x="50212" y="1333"/>
                    </a:lnTo>
                    <a:lnTo>
                      <a:pt x="64680" y="0"/>
                    </a:lnTo>
                    <a:lnTo>
                      <a:pt x="78297" y="1333"/>
                    </a:lnTo>
                    <a:lnTo>
                      <a:pt x="91914" y="5333"/>
                    </a:lnTo>
                    <a:lnTo>
                      <a:pt x="102978" y="10666"/>
                    </a:lnTo>
                    <a:lnTo>
                      <a:pt x="111489" y="18000"/>
                    </a:lnTo>
                    <a:lnTo>
                      <a:pt x="117446" y="26666"/>
                    </a:lnTo>
                    <a:lnTo>
                      <a:pt x="120000" y="38666"/>
                    </a:lnTo>
                    <a:lnTo>
                      <a:pt x="101276" y="38666"/>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360" name="Shape 360"/>
              <p:cNvSpPr/>
              <p:nvPr/>
            </p:nvSpPr>
            <p:spPr>
              <a:xfrm>
                <a:off x="3900487" y="3565526"/>
                <a:ext cx="60300" cy="71400"/>
              </a:xfrm>
              <a:custGeom>
                <a:pathLst>
                  <a:path extrusionOk="0" h="120000" w="120000">
                    <a:moveTo>
                      <a:pt x="17254" y="63333"/>
                    </a:moveTo>
                    <a:lnTo>
                      <a:pt x="18039" y="73333"/>
                    </a:lnTo>
                    <a:lnTo>
                      <a:pt x="21176" y="82000"/>
                    </a:lnTo>
                    <a:lnTo>
                      <a:pt x="25098" y="91333"/>
                    </a:lnTo>
                    <a:lnTo>
                      <a:pt x="31372" y="98000"/>
                    </a:lnTo>
                    <a:lnTo>
                      <a:pt x="40000" y="102666"/>
                    </a:lnTo>
                    <a:lnTo>
                      <a:pt x="50980" y="106000"/>
                    </a:lnTo>
                    <a:lnTo>
                      <a:pt x="63529" y="107333"/>
                    </a:lnTo>
                    <a:lnTo>
                      <a:pt x="76862" y="105333"/>
                    </a:lnTo>
                    <a:lnTo>
                      <a:pt x="87843" y="100000"/>
                    </a:lnTo>
                    <a:lnTo>
                      <a:pt x="96470" y="91333"/>
                    </a:lnTo>
                    <a:lnTo>
                      <a:pt x="101176" y="80666"/>
                    </a:lnTo>
                    <a:lnTo>
                      <a:pt x="118431" y="80666"/>
                    </a:lnTo>
                    <a:lnTo>
                      <a:pt x="113725" y="93333"/>
                    </a:lnTo>
                    <a:lnTo>
                      <a:pt x="106666" y="102666"/>
                    </a:lnTo>
                    <a:lnTo>
                      <a:pt x="97254" y="110000"/>
                    </a:lnTo>
                    <a:lnTo>
                      <a:pt x="86274" y="115333"/>
                    </a:lnTo>
                    <a:lnTo>
                      <a:pt x="72941" y="119333"/>
                    </a:lnTo>
                    <a:lnTo>
                      <a:pt x="58039" y="120000"/>
                    </a:lnTo>
                    <a:lnTo>
                      <a:pt x="44705" y="118666"/>
                    </a:lnTo>
                    <a:lnTo>
                      <a:pt x="32156" y="114666"/>
                    </a:lnTo>
                    <a:lnTo>
                      <a:pt x="22745" y="108666"/>
                    </a:lnTo>
                    <a:lnTo>
                      <a:pt x="14901" y="101333"/>
                    </a:lnTo>
                    <a:lnTo>
                      <a:pt x="7843" y="92666"/>
                    </a:lnTo>
                    <a:lnTo>
                      <a:pt x="3137" y="82000"/>
                    </a:lnTo>
                    <a:lnTo>
                      <a:pt x="784" y="71333"/>
                    </a:lnTo>
                    <a:lnTo>
                      <a:pt x="0" y="60666"/>
                    </a:lnTo>
                    <a:lnTo>
                      <a:pt x="784" y="48666"/>
                    </a:lnTo>
                    <a:lnTo>
                      <a:pt x="3137" y="38000"/>
                    </a:lnTo>
                    <a:lnTo>
                      <a:pt x="7843" y="27333"/>
                    </a:lnTo>
                    <a:lnTo>
                      <a:pt x="14901" y="18666"/>
                    </a:lnTo>
                    <a:lnTo>
                      <a:pt x="23529" y="11333"/>
                    </a:lnTo>
                    <a:lnTo>
                      <a:pt x="32941" y="5333"/>
                    </a:lnTo>
                    <a:lnTo>
                      <a:pt x="45490" y="1333"/>
                    </a:lnTo>
                    <a:lnTo>
                      <a:pt x="59607" y="0"/>
                    </a:lnTo>
                    <a:lnTo>
                      <a:pt x="75294" y="1333"/>
                    </a:lnTo>
                    <a:lnTo>
                      <a:pt x="87843" y="5333"/>
                    </a:lnTo>
                    <a:lnTo>
                      <a:pt x="98039" y="11333"/>
                    </a:lnTo>
                    <a:lnTo>
                      <a:pt x="106666" y="18666"/>
                    </a:lnTo>
                    <a:lnTo>
                      <a:pt x="112941" y="27333"/>
                    </a:lnTo>
                    <a:lnTo>
                      <a:pt x="116862" y="38666"/>
                    </a:lnTo>
                    <a:lnTo>
                      <a:pt x="119215" y="50000"/>
                    </a:lnTo>
                    <a:lnTo>
                      <a:pt x="120000" y="63333"/>
                    </a:lnTo>
                    <a:lnTo>
                      <a:pt x="17254" y="63333"/>
                    </a:lnTo>
                    <a:close/>
                    <a:moveTo>
                      <a:pt x="102745" y="50666"/>
                    </a:moveTo>
                    <a:lnTo>
                      <a:pt x="100392" y="40666"/>
                    </a:lnTo>
                    <a:lnTo>
                      <a:pt x="96470" y="31333"/>
                    </a:lnTo>
                    <a:lnTo>
                      <a:pt x="90980" y="23333"/>
                    </a:lnTo>
                    <a:lnTo>
                      <a:pt x="83137" y="17333"/>
                    </a:lnTo>
                    <a:lnTo>
                      <a:pt x="72156" y="14000"/>
                    </a:lnTo>
                    <a:lnTo>
                      <a:pt x="59607" y="12666"/>
                    </a:lnTo>
                    <a:lnTo>
                      <a:pt x="47843" y="14000"/>
                    </a:lnTo>
                    <a:lnTo>
                      <a:pt x="37647" y="18000"/>
                    </a:lnTo>
                    <a:lnTo>
                      <a:pt x="29803" y="24000"/>
                    </a:lnTo>
                    <a:lnTo>
                      <a:pt x="23529" y="32666"/>
                    </a:lnTo>
                    <a:lnTo>
                      <a:pt x="19607" y="41333"/>
                    </a:lnTo>
                    <a:lnTo>
                      <a:pt x="18039" y="50666"/>
                    </a:lnTo>
                    <a:lnTo>
                      <a:pt x="102745" y="50666"/>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361" name="Shape 361"/>
              <p:cNvSpPr/>
              <p:nvPr/>
            </p:nvSpPr>
            <p:spPr>
              <a:xfrm>
                <a:off x="3965576" y="3565526"/>
                <a:ext cx="54000" cy="71400"/>
              </a:xfrm>
              <a:custGeom>
                <a:pathLst>
                  <a:path extrusionOk="0" h="120000" w="120000">
                    <a:moveTo>
                      <a:pt x="60000" y="0"/>
                    </a:moveTo>
                    <a:lnTo>
                      <a:pt x="74117" y="666"/>
                    </a:lnTo>
                    <a:lnTo>
                      <a:pt x="86470" y="3333"/>
                    </a:lnTo>
                    <a:lnTo>
                      <a:pt x="97058" y="7333"/>
                    </a:lnTo>
                    <a:lnTo>
                      <a:pt x="105882" y="12666"/>
                    </a:lnTo>
                    <a:lnTo>
                      <a:pt x="111176" y="20666"/>
                    </a:lnTo>
                    <a:lnTo>
                      <a:pt x="114705" y="32000"/>
                    </a:lnTo>
                    <a:lnTo>
                      <a:pt x="95294" y="32000"/>
                    </a:lnTo>
                    <a:lnTo>
                      <a:pt x="92647" y="24000"/>
                    </a:lnTo>
                    <a:lnTo>
                      <a:pt x="87352" y="18666"/>
                    </a:lnTo>
                    <a:lnTo>
                      <a:pt x="78529" y="15333"/>
                    </a:lnTo>
                    <a:lnTo>
                      <a:pt x="68823" y="13333"/>
                    </a:lnTo>
                    <a:lnTo>
                      <a:pt x="58235" y="12666"/>
                    </a:lnTo>
                    <a:lnTo>
                      <a:pt x="48529" y="13333"/>
                    </a:lnTo>
                    <a:lnTo>
                      <a:pt x="38823" y="15333"/>
                    </a:lnTo>
                    <a:lnTo>
                      <a:pt x="31764" y="18666"/>
                    </a:lnTo>
                    <a:lnTo>
                      <a:pt x="26470" y="24000"/>
                    </a:lnTo>
                    <a:lnTo>
                      <a:pt x="24705" y="31333"/>
                    </a:lnTo>
                    <a:lnTo>
                      <a:pt x="26470" y="37333"/>
                    </a:lnTo>
                    <a:lnTo>
                      <a:pt x="31764" y="41333"/>
                    </a:lnTo>
                    <a:lnTo>
                      <a:pt x="38823" y="44666"/>
                    </a:lnTo>
                    <a:lnTo>
                      <a:pt x="50294" y="47333"/>
                    </a:lnTo>
                    <a:lnTo>
                      <a:pt x="62647" y="49333"/>
                    </a:lnTo>
                    <a:lnTo>
                      <a:pt x="77647" y="52666"/>
                    </a:lnTo>
                    <a:lnTo>
                      <a:pt x="94411" y="56666"/>
                    </a:lnTo>
                    <a:lnTo>
                      <a:pt x="105000" y="61333"/>
                    </a:lnTo>
                    <a:lnTo>
                      <a:pt x="112058" y="66666"/>
                    </a:lnTo>
                    <a:lnTo>
                      <a:pt x="118235" y="74000"/>
                    </a:lnTo>
                    <a:lnTo>
                      <a:pt x="120000" y="82666"/>
                    </a:lnTo>
                    <a:lnTo>
                      <a:pt x="118235" y="93333"/>
                    </a:lnTo>
                    <a:lnTo>
                      <a:pt x="112058" y="101333"/>
                    </a:lnTo>
                    <a:lnTo>
                      <a:pt x="105000" y="108000"/>
                    </a:lnTo>
                    <a:lnTo>
                      <a:pt x="94411" y="113333"/>
                    </a:lnTo>
                    <a:lnTo>
                      <a:pt x="82941" y="117333"/>
                    </a:lnTo>
                    <a:lnTo>
                      <a:pt x="69705" y="119333"/>
                    </a:lnTo>
                    <a:lnTo>
                      <a:pt x="56470" y="120000"/>
                    </a:lnTo>
                    <a:lnTo>
                      <a:pt x="45882" y="119333"/>
                    </a:lnTo>
                    <a:lnTo>
                      <a:pt x="34411" y="118000"/>
                    </a:lnTo>
                    <a:lnTo>
                      <a:pt x="23823" y="114000"/>
                    </a:lnTo>
                    <a:lnTo>
                      <a:pt x="15000" y="109333"/>
                    </a:lnTo>
                    <a:lnTo>
                      <a:pt x="7058" y="103333"/>
                    </a:lnTo>
                    <a:lnTo>
                      <a:pt x="1764" y="95333"/>
                    </a:lnTo>
                    <a:lnTo>
                      <a:pt x="0" y="85333"/>
                    </a:lnTo>
                    <a:lnTo>
                      <a:pt x="20294" y="85333"/>
                    </a:lnTo>
                    <a:lnTo>
                      <a:pt x="22058" y="93333"/>
                    </a:lnTo>
                    <a:lnTo>
                      <a:pt x="26470" y="98666"/>
                    </a:lnTo>
                    <a:lnTo>
                      <a:pt x="33529" y="102666"/>
                    </a:lnTo>
                    <a:lnTo>
                      <a:pt x="41470" y="105333"/>
                    </a:lnTo>
                    <a:lnTo>
                      <a:pt x="51176" y="106666"/>
                    </a:lnTo>
                    <a:lnTo>
                      <a:pt x="60882" y="107333"/>
                    </a:lnTo>
                    <a:lnTo>
                      <a:pt x="70588" y="106666"/>
                    </a:lnTo>
                    <a:lnTo>
                      <a:pt x="79411" y="105333"/>
                    </a:lnTo>
                    <a:lnTo>
                      <a:pt x="88235" y="102000"/>
                    </a:lnTo>
                    <a:lnTo>
                      <a:pt x="94411" y="98000"/>
                    </a:lnTo>
                    <a:lnTo>
                      <a:pt x="98823" y="92666"/>
                    </a:lnTo>
                    <a:lnTo>
                      <a:pt x="100588" y="84666"/>
                    </a:lnTo>
                    <a:lnTo>
                      <a:pt x="97941" y="78000"/>
                    </a:lnTo>
                    <a:lnTo>
                      <a:pt x="93529" y="72666"/>
                    </a:lnTo>
                    <a:lnTo>
                      <a:pt x="85588" y="69333"/>
                    </a:lnTo>
                    <a:lnTo>
                      <a:pt x="75000" y="66666"/>
                    </a:lnTo>
                    <a:lnTo>
                      <a:pt x="64411" y="64000"/>
                    </a:lnTo>
                    <a:lnTo>
                      <a:pt x="52941" y="62666"/>
                    </a:lnTo>
                    <a:lnTo>
                      <a:pt x="42352" y="60666"/>
                    </a:lnTo>
                    <a:lnTo>
                      <a:pt x="32647" y="57333"/>
                    </a:lnTo>
                    <a:lnTo>
                      <a:pt x="24705" y="54666"/>
                    </a:lnTo>
                    <a:lnTo>
                      <a:pt x="16764" y="50666"/>
                    </a:lnTo>
                    <a:lnTo>
                      <a:pt x="11470" y="46000"/>
                    </a:lnTo>
                    <a:lnTo>
                      <a:pt x="6176" y="40000"/>
                    </a:lnTo>
                    <a:lnTo>
                      <a:pt x="5294" y="32000"/>
                    </a:lnTo>
                    <a:lnTo>
                      <a:pt x="7058" y="22666"/>
                    </a:lnTo>
                    <a:lnTo>
                      <a:pt x="12352" y="15333"/>
                    </a:lnTo>
                    <a:lnTo>
                      <a:pt x="18529" y="10000"/>
                    </a:lnTo>
                    <a:lnTo>
                      <a:pt x="27352" y="5333"/>
                    </a:lnTo>
                    <a:lnTo>
                      <a:pt x="37941" y="2666"/>
                    </a:lnTo>
                    <a:lnTo>
                      <a:pt x="49411" y="666"/>
                    </a:lnTo>
                    <a:lnTo>
                      <a:pt x="60000" y="0"/>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grpSp>
      </p:gr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FX Orange">
    <p:bg>
      <p:bgPr>
        <a:solidFill>
          <a:schemeClr val="accent2"/>
        </a:solidFill>
      </p:bgPr>
    </p:bg>
    <p:spTree>
      <p:nvGrpSpPr>
        <p:cNvPr id="362" name="Shape 362"/>
        <p:cNvGrpSpPr/>
        <p:nvPr/>
      </p:nvGrpSpPr>
      <p:grpSpPr>
        <a:xfrm>
          <a:off x="0" y="0"/>
          <a:ext cx="0" cy="0"/>
          <a:chOff x="0" y="0"/>
          <a:chExt cx="0" cy="0"/>
        </a:xfrm>
      </p:grpSpPr>
      <p:sp>
        <p:nvSpPr>
          <p:cNvPr id="363" name="Shape 363"/>
          <p:cNvSpPr txBox="1"/>
          <p:nvPr>
            <p:ph type="ctrTitle"/>
          </p:nvPr>
        </p:nvSpPr>
        <p:spPr>
          <a:xfrm>
            <a:off x="1680796" y="2509024"/>
            <a:ext cx="7031400" cy="547500"/>
          </a:xfrm>
          <a:prstGeom prst="rect">
            <a:avLst/>
          </a:prstGeom>
          <a:noFill/>
          <a:ln>
            <a:noFill/>
          </a:ln>
        </p:spPr>
        <p:txBody>
          <a:bodyPr anchorCtr="0" anchor="t" bIns="68575" lIns="68575" rIns="68575" tIns="68575"/>
          <a:lstStyle>
            <a:lvl1pPr indent="0" lvl="0" marL="0" marR="0" rtl="0" algn="l">
              <a:lnSpc>
                <a:spcPct val="90000"/>
              </a:lnSpc>
              <a:spcBef>
                <a:spcPts val="0"/>
              </a:spcBef>
              <a:spcAft>
                <a:spcPts val="0"/>
              </a:spcAft>
              <a:buNone/>
              <a:defRPr b="0" i="0" sz="40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2pPr>
            <a:lvl3pPr indent="0" lvl="2"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3pPr>
            <a:lvl4pPr indent="0" lvl="3"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4pPr>
            <a:lvl5pPr indent="0" lvl="4"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5pPr>
            <a:lvl6pPr indent="0" lvl="5" marL="4064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6pPr>
            <a:lvl7pPr indent="0" lvl="6" marL="8128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7pPr>
            <a:lvl8pPr indent="-12700" lvl="7" marL="12319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8pPr>
            <a:lvl9pPr indent="-12700" lvl="8" marL="16383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9pPr>
          </a:lstStyle>
          <a:p/>
        </p:txBody>
      </p:sp>
      <p:sp>
        <p:nvSpPr>
          <p:cNvPr id="364" name="Shape 364"/>
          <p:cNvSpPr txBox="1"/>
          <p:nvPr>
            <p:ph idx="1" type="subTitle"/>
          </p:nvPr>
        </p:nvSpPr>
        <p:spPr>
          <a:xfrm>
            <a:off x="1680797" y="3694834"/>
            <a:ext cx="7022100" cy="478500"/>
          </a:xfrm>
          <a:prstGeom prst="rect">
            <a:avLst/>
          </a:prstGeom>
          <a:noFill/>
          <a:ln>
            <a:noFill/>
          </a:ln>
        </p:spPr>
        <p:txBody>
          <a:bodyPr anchorCtr="0" anchor="t" bIns="68575" lIns="68575" rIns="68575" tIns="68575"/>
          <a:lstStyle>
            <a:lvl1pPr indent="0" lvl="0" marL="0" marR="0" rtl="0" algn="l">
              <a:lnSpc>
                <a:spcPct val="80000"/>
              </a:lnSpc>
              <a:spcBef>
                <a:spcPts val="400"/>
              </a:spcBef>
              <a:spcAft>
                <a:spcPts val="0"/>
              </a:spcAft>
              <a:buClr>
                <a:schemeClr val="lt1"/>
              </a:buClr>
              <a:buFont typeface="Arial"/>
              <a:buNone/>
              <a:defRPr b="1" i="0" sz="1700" u="none" cap="none" strike="noStrike">
                <a:solidFill>
                  <a:schemeClr val="lt1"/>
                </a:solidFill>
                <a:latin typeface="Arial Narrow"/>
                <a:ea typeface="Arial Narrow"/>
                <a:cs typeface="Arial Narrow"/>
                <a:sym typeface="Arial Narrow"/>
              </a:defRPr>
            </a:lvl1pPr>
            <a:lvl2pPr indent="-101600" lvl="1" marL="190500" marR="0" rtl="0" algn="l">
              <a:spcBef>
                <a:spcPts val="500"/>
              </a:spcBef>
              <a:spcAft>
                <a:spcPts val="0"/>
              </a:spcAft>
              <a:buClr>
                <a:schemeClr val="dk1"/>
              </a:buClr>
              <a:buSzPct val="88235"/>
              <a:buFont typeface="Arial"/>
              <a:buChar char="•"/>
              <a:defRPr b="0" i="0" sz="1700" u="none" cap="none" strike="noStrike">
                <a:solidFill>
                  <a:schemeClr val="dk1"/>
                </a:solidFill>
                <a:latin typeface="Arial Narrow"/>
                <a:ea typeface="Arial Narrow"/>
                <a:cs typeface="Arial Narrow"/>
                <a:sym typeface="Arial Narrow"/>
              </a:defRPr>
            </a:lvl2pPr>
            <a:lvl3pPr indent="-114300" lvl="2" marL="393700" marR="0" rtl="0" algn="l">
              <a:spcBef>
                <a:spcPts val="500"/>
              </a:spcBef>
              <a:spcAft>
                <a:spcPts val="0"/>
              </a:spcAft>
              <a:buClr>
                <a:schemeClr val="dk1"/>
              </a:buClr>
              <a:buSzPct val="92857"/>
              <a:buFont typeface="Merriweather Sans"/>
              <a:buChar char="–"/>
              <a:defRPr b="0" i="0" sz="1400" u="none" cap="none" strike="noStrike">
                <a:solidFill>
                  <a:schemeClr val="dk1"/>
                </a:solidFill>
                <a:latin typeface="Arial Narrow"/>
                <a:ea typeface="Arial Narrow"/>
                <a:cs typeface="Arial Narrow"/>
                <a:sym typeface="Arial Narrow"/>
              </a:defRPr>
            </a:lvl3pPr>
            <a:lvl4pPr indent="-139700" lvl="3" marL="584200" marR="0" rtl="0" algn="l">
              <a:spcBef>
                <a:spcPts val="500"/>
              </a:spcBef>
              <a:spcAft>
                <a:spcPts val="0"/>
              </a:spcAft>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4pPr>
            <a:lvl5pPr indent="-127000" lvl="4" marL="762000" marR="0" rtl="0" algn="l">
              <a:spcBef>
                <a:spcPts val="500"/>
              </a:spcBef>
              <a:spcAft>
                <a:spcPts val="0"/>
              </a:spcAft>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5pPr>
            <a:lvl6pPr indent="-139700" lvl="5" marL="1003300" marR="0" rtl="0" algn="l">
              <a:spcBef>
                <a:spcPts val="300"/>
              </a:spcBef>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6pPr>
            <a:lvl7pPr indent="-101600" lvl="6" marL="26543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7pPr>
            <a:lvl8pPr indent="-88900" lvl="7" marL="30607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8pPr>
            <a:lvl9pPr indent="-88900" lvl="8" marL="34671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9pPr>
          </a:lstStyle>
          <a:p/>
        </p:txBody>
      </p:sp>
      <p:sp>
        <p:nvSpPr>
          <p:cNvPr id="365" name="Shape 365"/>
          <p:cNvSpPr txBox="1"/>
          <p:nvPr>
            <p:ph idx="2" type="body"/>
          </p:nvPr>
        </p:nvSpPr>
        <p:spPr>
          <a:xfrm>
            <a:off x="1680797" y="4183652"/>
            <a:ext cx="7024200" cy="232800"/>
          </a:xfrm>
          <a:prstGeom prst="rect">
            <a:avLst/>
          </a:prstGeom>
          <a:noFill/>
          <a:ln>
            <a:noFill/>
          </a:ln>
        </p:spPr>
        <p:txBody>
          <a:bodyPr anchorCtr="0" anchor="t" bIns="68575" lIns="68575" rIns="68575" tIns="68575"/>
          <a:lstStyle>
            <a:lvl1pPr indent="0" lvl="0" marL="0" marR="0" rtl="0" algn="l">
              <a:spcBef>
                <a:spcPts val="1100"/>
              </a:spcBef>
              <a:spcAft>
                <a:spcPts val="0"/>
              </a:spcAft>
              <a:buNone/>
              <a:defRPr b="0" i="0" sz="1700" u="none" cap="none" strike="noStrike">
                <a:solidFill>
                  <a:schemeClr val="lt1"/>
                </a:solidFill>
                <a:latin typeface="Arial Narrow"/>
                <a:ea typeface="Arial Narrow"/>
                <a:cs typeface="Arial Narrow"/>
                <a:sym typeface="Arial Narrow"/>
              </a:defRPr>
            </a:lvl1pPr>
            <a:lvl2pPr indent="-101600" lvl="1" marL="190500" marR="0" rtl="0" algn="l">
              <a:spcBef>
                <a:spcPts val="500"/>
              </a:spcBef>
              <a:spcAft>
                <a:spcPts val="0"/>
              </a:spcAft>
              <a:buClr>
                <a:schemeClr val="dk1"/>
              </a:buClr>
              <a:buSzPct val="88235"/>
              <a:buFont typeface="Arial"/>
              <a:buChar char="•"/>
              <a:defRPr b="0" i="0" sz="1700" u="none" cap="none" strike="noStrike">
                <a:solidFill>
                  <a:schemeClr val="dk1"/>
                </a:solidFill>
                <a:latin typeface="Arial Narrow"/>
                <a:ea typeface="Arial Narrow"/>
                <a:cs typeface="Arial Narrow"/>
                <a:sym typeface="Arial Narrow"/>
              </a:defRPr>
            </a:lvl2pPr>
            <a:lvl3pPr indent="-114300" lvl="2" marL="393700" marR="0" rtl="0" algn="l">
              <a:spcBef>
                <a:spcPts val="500"/>
              </a:spcBef>
              <a:spcAft>
                <a:spcPts val="0"/>
              </a:spcAft>
              <a:buClr>
                <a:schemeClr val="dk1"/>
              </a:buClr>
              <a:buSzPct val="92857"/>
              <a:buFont typeface="Merriweather Sans"/>
              <a:buChar char="–"/>
              <a:defRPr b="0" i="0" sz="1400" u="none" cap="none" strike="noStrike">
                <a:solidFill>
                  <a:schemeClr val="dk1"/>
                </a:solidFill>
                <a:latin typeface="Arial Narrow"/>
                <a:ea typeface="Arial Narrow"/>
                <a:cs typeface="Arial Narrow"/>
                <a:sym typeface="Arial Narrow"/>
              </a:defRPr>
            </a:lvl3pPr>
            <a:lvl4pPr indent="-139700" lvl="3" marL="584200" marR="0" rtl="0" algn="l">
              <a:spcBef>
                <a:spcPts val="500"/>
              </a:spcBef>
              <a:spcAft>
                <a:spcPts val="0"/>
              </a:spcAft>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4pPr>
            <a:lvl5pPr indent="-127000" lvl="4" marL="762000" marR="0" rtl="0" algn="l">
              <a:spcBef>
                <a:spcPts val="500"/>
              </a:spcBef>
              <a:spcAft>
                <a:spcPts val="0"/>
              </a:spcAft>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5pPr>
            <a:lvl6pPr indent="-139700" lvl="5" marL="1003300" marR="0" rtl="0" algn="l">
              <a:spcBef>
                <a:spcPts val="300"/>
              </a:spcBef>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6pPr>
            <a:lvl7pPr indent="-101600" lvl="6" marL="26543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7pPr>
            <a:lvl8pPr indent="-88900" lvl="7" marL="30607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8pPr>
            <a:lvl9pPr indent="-88900" lvl="8" marL="34671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9pPr>
          </a:lstStyle>
          <a:p/>
        </p:txBody>
      </p:sp>
      <p:grpSp>
        <p:nvGrpSpPr>
          <p:cNvPr id="366" name="Shape 366"/>
          <p:cNvGrpSpPr/>
          <p:nvPr/>
        </p:nvGrpSpPr>
        <p:grpSpPr>
          <a:xfrm rot="-5400000">
            <a:off x="-344383" y="2142400"/>
            <a:ext cx="2393461" cy="942876"/>
            <a:chOff x="3038475" y="3230563"/>
            <a:chExt cx="1031886" cy="406499"/>
          </a:xfrm>
        </p:grpSpPr>
        <p:grpSp>
          <p:nvGrpSpPr>
            <p:cNvPr id="367" name="Shape 367"/>
            <p:cNvGrpSpPr/>
            <p:nvPr/>
          </p:nvGrpSpPr>
          <p:grpSpPr>
            <a:xfrm>
              <a:off x="3038475" y="3230563"/>
              <a:ext cx="1031886" cy="279300"/>
              <a:chOff x="3038475" y="3230563"/>
              <a:chExt cx="1031886" cy="279300"/>
            </a:xfrm>
          </p:grpSpPr>
          <p:sp>
            <p:nvSpPr>
              <p:cNvPr id="368" name="Shape 368"/>
              <p:cNvSpPr/>
              <p:nvPr/>
            </p:nvSpPr>
            <p:spPr>
              <a:xfrm>
                <a:off x="3038475" y="3230563"/>
                <a:ext cx="936600" cy="279300"/>
              </a:xfrm>
              <a:custGeom>
                <a:pathLst>
                  <a:path extrusionOk="0" h="120000" w="120000">
                    <a:moveTo>
                      <a:pt x="109881" y="77667"/>
                    </a:moveTo>
                    <a:lnTo>
                      <a:pt x="119847" y="40113"/>
                    </a:lnTo>
                    <a:lnTo>
                      <a:pt x="108152" y="40113"/>
                    </a:lnTo>
                    <a:lnTo>
                      <a:pt x="104084" y="55647"/>
                    </a:lnTo>
                    <a:lnTo>
                      <a:pt x="99864" y="40113"/>
                    </a:lnTo>
                    <a:lnTo>
                      <a:pt x="77593" y="40113"/>
                    </a:lnTo>
                    <a:lnTo>
                      <a:pt x="77593" y="30042"/>
                    </a:lnTo>
                    <a:lnTo>
                      <a:pt x="88118" y="30042"/>
                    </a:lnTo>
                    <a:lnTo>
                      <a:pt x="88118" y="0"/>
                    </a:lnTo>
                    <a:lnTo>
                      <a:pt x="59796" y="0"/>
                    </a:lnTo>
                    <a:lnTo>
                      <a:pt x="59796" y="47283"/>
                    </a:lnTo>
                    <a:lnTo>
                      <a:pt x="59694" y="47283"/>
                    </a:lnTo>
                    <a:lnTo>
                      <a:pt x="58779" y="44210"/>
                    </a:lnTo>
                    <a:lnTo>
                      <a:pt x="57762" y="41991"/>
                    </a:lnTo>
                    <a:lnTo>
                      <a:pt x="56694" y="39943"/>
                    </a:lnTo>
                    <a:lnTo>
                      <a:pt x="55525" y="38918"/>
                    </a:lnTo>
                    <a:lnTo>
                      <a:pt x="54355" y="38236"/>
                    </a:lnTo>
                    <a:lnTo>
                      <a:pt x="53084" y="38065"/>
                    </a:lnTo>
                    <a:lnTo>
                      <a:pt x="51355" y="38406"/>
                    </a:lnTo>
                    <a:lnTo>
                      <a:pt x="49728" y="39601"/>
                    </a:lnTo>
                    <a:lnTo>
                      <a:pt x="48254" y="41820"/>
                    </a:lnTo>
                    <a:lnTo>
                      <a:pt x="46881" y="44551"/>
                    </a:lnTo>
                    <a:lnTo>
                      <a:pt x="45610" y="47795"/>
                    </a:lnTo>
                    <a:lnTo>
                      <a:pt x="44542" y="51891"/>
                    </a:lnTo>
                    <a:lnTo>
                      <a:pt x="43677" y="56330"/>
                    </a:lnTo>
                    <a:lnTo>
                      <a:pt x="42915" y="60938"/>
                    </a:lnTo>
                    <a:lnTo>
                      <a:pt x="42355" y="66230"/>
                    </a:lnTo>
                    <a:lnTo>
                      <a:pt x="41745" y="60597"/>
                    </a:lnTo>
                    <a:lnTo>
                      <a:pt x="40881" y="55476"/>
                    </a:lnTo>
                    <a:lnTo>
                      <a:pt x="39915" y="51038"/>
                    </a:lnTo>
                    <a:lnTo>
                      <a:pt x="38745" y="46941"/>
                    </a:lnTo>
                    <a:lnTo>
                      <a:pt x="37372" y="43869"/>
                    </a:lnTo>
                    <a:lnTo>
                      <a:pt x="35949" y="41308"/>
                    </a:lnTo>
                    <a:lnTo>
                      <a:pt x="34271" y="39260"/>
                    </a:lnTo>
                    <a:lnTo>
                      <a:pt x="32440" y="38065"/>
                    </a:lnTo>
                    <a:lnTo>
                      <a:pt x="30457" y="37724"/>
                    </a:lnTo>
                    <a:lnTo>
                      <a:pt x="28372" y="38065"/>
                    </a:lnTo>
                    <a:lnTo>
                      <a:pt x="26491" y="39431"/>
                    </a:lnTo>
                    <a:lnTo>
                      <a:pt x="24711" y="41650"/>
                    </a:lnTo>
                    <a:lnTo>
                      <a:pt x="23084" y="44551"/>
                    </a:lnTo>
                    <a:lnTo>
                      <a:pt x="21711" y="48136"/>
                    </a:lnTo>
                    <a:lnTo>
                      <a:pt x="20491" y="52574"/>
                    </a:lnTo>
                    <a:lnTo>
                      <a:pt x="19525" y="57524"/>
                    </a:lnTo>
                    <a:lnTo>
                      <a:pt x="19525" y="42332"/>
                    </a:lnTo>
                    <a:lnTo>
                      <a:pt x="9203" y="42332"/>
                    </a:lnTo>
                    <a:lnTo>
                      <a:pt x="9203" y="25604"/>
                    </a:lnTo>
                    <a:lnTo>
                      <a:pt x="20440" y="25604"/>
                    </a:lnTo>
                    <a:lnTo>
                      <a:pt x="20440" y="0"/>
                    </a:lnTo>
                    <a:lnTo>
                      <a:pt x="0" y="0"/>
                    </a:lnTo>
                    <a:lnTo>
                      <a:pt x="0" y="115732"/>
                    </a:lnTo>
                    <a:lnTo>
                      <a:pt x="9203" y="115732"/>
                    </a:lnTo>
                    <a:lnTo>
                      <a:pt x="9203" y="67083"/>
                    </a:lnTo>
                    <a:lnTo>
                      <a:pt x="18355" y="67083"/>
                    </a:lnTo>
                    <a:lnTo>
                      <a:pt x="18050" y="72716"/>
                    </a:lnTo>
                    <a:lnTo>
                      <a:pt x="17949" y="78520"/>
                    </a:lnTo>
                    <a:lnTo>
                      <a:pt x="18050" y="84836"/>
                    </a:lnTo>
                    <a:lnTo>
                      <a:pt x="18457" y="90810"/>
                    </a:lnTo>
                    <a:lnTo>
                      <a:pt x="19118" y="96443"/>
                    </a:lnTo>
                    <a:lnTo>
                      <a:pt x="19932" y="101564"/>
                    </a:lnTo>
                    <a:lnTo>
                      <a:pt x="20949" y="106002"/>
                    </a:lnTo>
                    <a:lnTo>
                      <a:pt x="22220" y="110099"/>
                    </a:lnTo>
                    <a:lnTo>
                      <a:pt x="23593" y="113342"/>
                    </a:lnTo>
                    <a:lnTo>
                      <a:pt x="25118" y="116073"/>
                    </a:lnTo>
                    <a:lnTo>
                      <a:pt x="26796" y="117951"/>
                    </a:lnTo>
                    <a:lnTo>
                      <a:pt x="28576" y="119146"/>
                    </a:lnTo>
                    <a:lnTo>
                      <a:pt x="30457" y="119658"/>
                    </a:lnTo>
                    <a:lnTo>
                      <a:pt x="32389" y="119317"/>
                    </a:lnTo>
                    <a:lnTo>
                      <a:pt x="34118" y="118293"/>
                    </a:lnTo>
                    <a:lnTo>
                      <a:pt x="35745" y="116586"/>
                    </a:lnTo>
                    <a:lnTo>
                      <a:pt x="37169" y="114196"/>
                    </a:lnTo>
                    <a:lnTo>
                      <a:pt x="38491" y="111294"/>
                    </a:lnTo>
                    <a:lnTo>
                      <a:pt x="39661" y="107709"/>
                    </a:lnTo>
                    <a:lnTo>
                      <a:pt x="40677" y="103442"/>
                    </a:lnTo>
                    <a:lnTo>
                      <a:pt x="41542" y="98662"/>
                    </a:lnTo>
                    <a:lnTo>
                      <a:pt x="42355" y="93371"/>
                    </a:lnTo>
                    <a:lnTo>
                      <a:pt x="34474" y="93371"/>
                    </a:lnTo>
                    <a:lnTo>
                      <a:pt x="33966" y="95590"/>
                    </a:lnTo>
                    <a:lnTo>
                      <a:pt x="33457" y="97297"/>
                    </a:lnTo>
                    <a:lnTo>
                      <a:pt x="32847" y="98492"/>
                    </a:lnTo>
                    <a:lnTo>
                      <a:pt x="32237" y="99345"/>
                    </a:lnTo>
                    <a:lnTo>
                      <a:pt x="31474" y="99687"/>
                    </a:lnTo>
                    <a:lnTo>
                      <a:pt x="30457" y="99857"/>
                    </a:lnTo>
                    <a:lnTo>
                      <a:pt x="29440" y="99516"/>
                    </a:lnTo>
                    <a:lnTo>
                      <a:pt x="28474" y="98321"/>
                    </a:lnTo>
                    <a:lnTo>
                      <a:pt x="27661" y="96443"/>
                    </a:lnTo>
                    <a:lnTo>
                      <a:pt x="26898" y="94054"/>
                    </a:lnTo>
                    <a:lnTo>
                      <a:pt x="26338" y="90981"/>
                    </a:lnTo>
                    <a:lnTo>
                      <a:pt x="25983" y="87738"/>
                    </a:lnTo>
                    <a:lnTo>
                      <a:pt x="25881" y="84153"/>
                    </a:lnTo>
                    <a:lnTo>
                      <a:pt x="41898" y="84153"/>
                    </a:lnTo>
                    <a:lnTo>
                      <a:pt x="42254" y="89786"/>
                    </a:lnTo>
                    <a:lnTo>
                      <a:pt x="42762" y="95248"/>
                    </a:lnTo>
                    <a:lnTo>
                      <a:pt x="43474" y="100540"/>
                    </a:lnTo>
                    <a:lnTo>
                      <a:pt x="44389" y="104978"/>
                    </a:lnTo>
                    <a:lnTo>
                      <a:pt x="45457" y="109246"/>
                    </a:lnTo>
                    <a:lnTo>
                      <a:pt x="46779" y="112830"/>
                    </a:lnTo>
                    <a:lnTo>
                      <a:pt x="48203" y="115903"/>
                    </a:lnTo>
                    <a:lnTo>
                      <a:pt x="49677" y="118122"/>
                    </a:lnTo>
                    <a:lnTo>
                      <a:pt x="51355" y="119487"/>
                    </a:lnTo>
                    <a:lnTo>
                      <a:pt x="53135" y="120000"/>
                    </a:lnTo>
                    <a:lnTo>
                      <a:pt x="54457" y="119487"/>
                    </a:lnTo>
                    <a:lnTo>
                      <a:pt x="55677" y="118634"/>
                    </a:lnTo>
                    <a:lnTo>
                      <a:pt x="56898" y="116927"/>
                    </a:lnTo>
                    <a:lnTo>
                      <a:pt x="57915" y="114537"/>
                    </a:lnTo>
                    <a:lnTo>
                      <a:pt x="58881" y="111635"/>
                    </a:lnTo>
                    <a:lnTo>
                      <a:pt x="59694" y="108392"/>
                    </a:lnTo>
                    <a:lnTo>
                      <a:pt x="59796" y="108392"/>
                    </a:lnTo>
                    <a:lnTo>
                      <a:pt x="59796" y="115732"/>
                    </a:lnTo>
                    <a:lnTo>
                      <a:pt x="99610" y="115732"/>
                    </a:lnTo>
                    <a:lnTo>
                      <a:pt x="103728" y="100199"/>
                    </a:lnTo>
                    <a:lnTo>
                      <a:pt x="107898" y="115732"/>
                    </a:lnTo>
                    <a:lnTo>
                      <a:pt x="120000" y="115732"/>
                    </a:lnTo>
                    <a:lnTo>
                      <a:pt x="109881" y="77667"/>
                    </a:lnTo>
                    <a:close/>
                    <a:moveTo>
                      <a:pt x="26135" y="67425"/>
                    </a:moveTo>
                    <a:lnTo>
                      <a:pt x="26491" y="64011"/>
                    </a:lnTo>
                    <a:lnTo>
                      <a:pt x="27000" y="60938"/>
                    </a:lnTo>
                    <a:lnTo>
                      <a:pt x="27711" y="58549"/>
                    </a:lnTo>
                    <a:lnTo>
                      <a:pt x="28525" y="56842"/>
                    </a:lnTo>
                    <a:lnTo>
                      <a:pt x="29491" y="55476"/>
                    </a:lnTo>
                    <a:lnTo>
                      <a:pt x="30457" y="55135"/>
                    </a:lnTo>
                    <a:lnTo>
                      <a:pt x="31576" y="55476"/>
                    </a:lnTo>
                    <a:lnTo>
                      <a:pt x="32542" y="56842"/>
                    </a:lnTo>
                    <a:lnTo>
                      <a:pt x="33355" y="58549"/>
                    </a:lnTo>
                    <a:lnTo>
                      <a:pt x="34067" y="60938"/>
                    </a:lnTo>
                    <a:lnTo>
                      <a:pt x="34525" y="64011"/>
                    </a:lnTo>
                    <a:lnTo>
                      <a:pt x="34830" y="67425"/>
                    </a:lnTo>
                    <a:lnTo>
                      <a:pt x="34728" y="67425"/>
                    </a:lnTo>
                    <a:lnTo>
                      <a:pt x="34271" y="67425"/>
                    </a:lnTo>
                    <a:lnTo>
                      <a:pt x="33559" y="67425"/>
                    </a:lnTo>
                    <a:lnTo>
                      <a:pt x="32644" y="67425"/>
                    </a:lnTo>
                    <a:lnTo>
                      <a:pt x="31677" y="67425"/>
                    </a:lnTo>
                    <a:lnTo>
                      <a:pt x="30559" y="67425"/>
                    </a:lnTo>
                    <a:lnTo>
                      <a:pt x="27559" y="67425"/>
                    </a:lnTo>
                    <a:lnTo>
                      <a:pt x="26796" y="67425"/>
                    </a:lnTo>
                    <a:lnTo>
                      <a:pt x="26288" y="67425"/>
                    </a:lnTo>
                    <a:lnTo>
                      <a:pt x="26135" y="67425"/>
                    </a:lnTo>
                    <a:close/>
                    <a:moveTo>
                      <a:pt x="54864" y="98150"/>
                    </a:moveTo>
                    <a:lnTo>
                      <a:pt x="53796" y="97638"/>
                    </a:lnTo>
                    <a:lnTo>
                      <a:pt x="52881" y="96443"/>
                    </a:lnTo>
                    <a:lnTo>
                      <a:pt x="52067" y="94736"/>
                    </a:lnTo>
                    <a:lnTo>
                      <a:pt x="51355" y="92176"/>
                    </a:lnTo>
                    <a:lnTo>
                      <a:pt x="50796" y="89445"/>
                    </a:lnTo>
                    <a:lnTo>
                      <a:pt x="50389" y="86201"/>
                    </a:lnTo>
                    <a:lnTo>
                      <a:pt x="50135" y="82617"/>
                    </a:lnTo>
                    <a:lnTo>
                      <a:pt x="50084" y="79203"/>
                    </a:lnTo>
                    <a:lnTo>
                      <a:pt x="50135" y="75618"/>
                    </a:lnTo>
                    <a:lnTo>
                      <a:pt x="50288" y="72375"/>
                    </a:lnTo>
                    <a:lnTo>
                      <a:pt x="50593" y="69132"/>
                    </a:lnTo>
                    <a:lnTo>
                      <a:pt x="51000" y="66230"/>
                    </a:lnTo>
                    <a:lnTo>
                      <a:pt x="51508" y="63840"/>
                    </a:lnTo>
                    <a:lnTo>
                      <a:pt x="52220" y="61621"/>
                    </a:lnTo>
                    <a:lnTo>
                      <a:pt x="52983" y="60085"/>
                    </a:lnTo>
                    <a:lnTo>
                      <a:pt x="53847" y="59061"/>
                    </a:lnTo>
                    <a:lnTo>
                      <a:pt x="54864" y="58719"/>
                    </a:lnTo>
                    <a:lnTo>
                      <a:pt x="55881" y="59061"/>
                    </a:lnTo>
                    <a:lnTo>
                      <a:pt x="56847" y="60085"/>
                    </a:lnTo>
                    <a:lnTo>
                      <a:pt x="57559" y="61621"/>
                    </a:lnTo>
                    <a:lnTo>
                      <a:pt x="58220" y="63840"/>
                    </a:lnTo>
                    <a:lnTo>
                      <a:pt x="58728" y="66230"/>
                    </a:lnTo>
                    <a:lnTo>
                      <a:pt x="59084" y="69132"/>
                    </a:lnTo>
                    <a:lnTo>
                      <a:pt x="59338" y="72375"/>
                    </a:lnTo>
                    <a:lnTo>
                      <a:pt x="59491" y="75618"/>
                    </a:lnTo>
                    <a:lnTo>
                      <a:pt x="59542" y="79203"/>
                    </a:lnTo>
                    <a:lnTo>
                      <a:pt x="59491" y="82275"/>
                    </a:lnTo>
                    <a:lnTo>
                      <a:pt x="59338" y="85519"/>
                    </a:lnTo>
                    <a:lnTo>
                      <a:pt x="59084" y="88421"/>
                    </a:lnTo>
                    <a:lnTo>
                      <a:pt x="58677" y="90981"/>
                    </a:lnTo>
                    <a:lnTo>
                      <a:pt x="58169" y="93541"/>
                    </a:lnTo>
                    <a:lnTo>
                      <a:pt x="57508" y="95419"/>
                    </a:lnTo>
                    <a:lnTo>
                      <a:pt x="56796" y="96785"/>
                    </a:lnTo>
                    <a:lnTo>
                      <a:pt x="55881" y="97809"/>
                    </a:lnTo>
                    <a:lnTo>
                      <a:pt x="54864" y="98150"/>
                    </a:lnTo>
                    <a:close/>
                    <a:moveTo>
                      <a:pt x="86338" y="110099"/>
                    </a:moveTo>
                    <a:lnTo>
                      <a:pt x="68644" y="110099"/>
                    </a:lnTo>
                    <a:lnTo>
                      <a:pt x="68644" y="5633"/>
                    </a:lnTo>
                    <a:lnTo>
                      <a:pt x="86440" y="5633"/>
                    </a:lnTo>
                    <a:lnTo>
                      <a:pt x="86440" y="24409"/>
                    </a:lnTo>
                    <a:lnTo>
                      <a:pt x="75915" y="24409"/>
                    </a:lnTo>
                    <a:lnTo>
                      <a:pt x="75915" y="45746"/>
                    </a:lnTo>
                    <a:lnTo>
                      <a:pt x="86338" y="45746"/>
                    </a:lnTo>
                    <a:lnTo>
                      <a:pt x="86338" y="63499"/>
                    </a:lnTo>
                    <a:lnTo>
                      <a:pt x="75813" y="63499"/>
                    </a:lnTo>
                    <a:lnTo>
                      <a:pt x="75813" y="91493"/>
                    </a:lnTo>
                    <a:lnTo>
                      <a:pt x="86338" y="91493"/>
                    </a:lnTo>
                    <a:lnTo>
                      <a:pt x="86338" y="110099"/>
                    </a:lnTo>
                    <a:close/>
                    <a:moveTo>
                      <a:pt x="77745" y="85007"/>
                    </a:moveTo>
                    <a:lnTo>
                      <a:pt x="77745" y="69815"/>
                    </a:lnTo>
                    <a:lnTo>
                      <a:pt x="88220" y="69815"/>
                    </a:lnTo>
                    <a:lnTo>
                      <a:pt x="88220" y="42162"/>
                    </a:lnTo>
                    <a:lnTo>
                      <a:pt x="97728" y="77837"/>
                    </a:lnTo>
                    <a:lnTo>
                      <a:pt x="88220" y="113684"/>
                    </a:lnTo>
                    <a:lnTo>
                      <a:pt x="88220" y="85007"/>
                    </a:lnTo>
                    <a:lnTo>
                      <a:pt x="77745" y="85007"/>
                    </a:lnTo>
                    <a:close/>
                    <a:moveTo>
                      <a:pt x="103728" y="91493"/>
                    </a:moveTo>
                    <a:lnTo>
                      <a:pt x="98796" y="110099"/>
                    </a:lnTo>
                    <a:lnTo>
                      <a:pt x="91677" y="110099"/>
                    </a:lnTo>
                    <a:lnTo>
                      <a:pt x="100220" y="77837"/>
                    </a:lnTo>
                    <a:lnTo>
                      <a:pt x="91677" y="45746"/>
                    </a:lnTo>
                    <a:lnTo>
                      <a:pt x="99152" y="45746"/>
                    </a:lnTo>
                    <a:lnTo>
                      <a:pt x="104084" y="64182"/>
                    </a:lnTo>
                    <a:lnTo>
                      <a:pt x="108864" y="45746"/>
                    </a:lnTo>
                    <a:lnTo>
                      <a:pt x="116135" y="45746"/>
                    </a:lnTo>
                    <a:lnTo>
                      <a:pt x="107644" y="77667"/>
                    </a:lnTo>
                    <a:lnTo>
                      <a:pt x="116237" y="110099"/>
                    </a:lnTo>
                    <a:lnTo>
                      <a:pt x="108610" y="110099"/>
                    </a:lnTo>
                    <a:lnTo>
                      <a:pt x="103728" y="91493"/>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369" name="Shape 369"/>
              <p:cNvSpPr/>
              <p:nvPr/>
            </p:nvSpPr>
            <p:spPr>
              <a:xfrm>
                <a:off x="4005262" y="3435351"/>
                <a:ext cx="65100" cy="63600"/>
              </a:xfrm>
              <a:custGeom>
                <a:pathLst>
                  <a:path extrusionOk="0" h="120000" w="120000">
                    <a:moveTo>
                      <a:pt x="108292" y="60000"/>
                    </a:moveTo>
                    <a:lnTo>
                      <a:pt x="106829" y="45925"/>
                    </a:lnTo>
                    <a:lnTo>
                      <a:pt x="102439" y="34074"/>
                    </a:lnTo>
                    <a:lnTo>
                      <a:pt x="95121" y="24444"/>
                    </a:lnTo>
                    <a:lnTo>
                      <a:pt x="85609" y="16296"/>
                    </a:lnTo>
                    <a:lnTo>
                      <a:pt x="73170" y="11111"/>
                    </a:lnTo>
                    <a:lnTo>
                      <a:pt x="60000" y="9629"/>
                    </a:lnTo>
                    <a:lnTo>
                      <a:pt x="46829" y="11111"/>
                    </a:lnTo>
                    <a:lnTo>
                      <a:pt x="35121" y="16296"/>
                    </a:lnTo>
                    <a:lnTo>
                      <a:pt x="25609" y="24444"/>
                    </a:lnTo>
                    <a:lnTo>
                      <a:pt x="17560" y="34074"/>
                    </a:lnTo>
                    <a:lnTo>
                      <a:pt x="13170" y="45925"/>
                    </a:lnTo>
                    <a:lnTo>
                      <a:pt x="11707" y="60000"/>
                    </a:lnTo>
                    <a:lnTo>
                      <a:pt x="13170" y="74074"/>
                    </a:lnTo>
                    <a:lnTo>
                      <a:pt x="17560" y="86666"/>
                    </a:lnTo>
                    <a:lnTo>
                      <a:pt x="25609" y="96296"/>
                    </a:lnTo>
                    <a:lnTo>
                      <a:pt x="35121" y="103703"/>
                    </a:lnTo>
                    <a:lnTo>
                      <a:pt x="46829" y="108148"/>
                    </a:lnTo>
                    <a:lnTo>
                      <a:pt x="60000" y="110370"/>
                    </a:lnTo>
                    <a:lnTo>
                      <a:pt x="73170" y="108148"/>
                    </a:lnTo>
                    <a:lnTo>
                      <a:pt x="85609" y="103703"/>
                    </a:lnTo>
                    <a:lnTo>
                      <a:pt x="95121" y="96296"/>
                    </a:lnTo>
                    <a:lnTo>
                      <a:pt x="102439" y="86666"/>
                    </a:lnTo>
                    <a:lnTo>
                      <a:pt x="106829" y="74074"/>
                    </a:lnTo>
                    <a:lnTo>
                      <a:pt x="108292" y="60000"/>
                    </a:lnTo>
                    <a:close/>
                    <a:moveTo>
                      <a:pt x="46829" y="62962"/>
                    </a:moveTo>
                    <a:lnTo>
                      <a:pt x="46829" y="95555"/>
                    </a:lnTo>
                    <a:lnTo>
                      <a:pt x="36585" y="95555"/>
                    </a:lnTo>
                    <a:lnTo>
                      <a:pt x="36585" y="22962"/>
                    </a:lnTo>
                    <a:lnTo>
                      <a:pt x="62926" y="22962"/>
                    </a:lnTo>
                    <a:lnTo>
                      <a:pt x="72439" y="24444"/>
                    </a:lnTo>
                    <a:lnTo>
                      <a:pt x="79756" y="28148"/>
                    </a:lnTo>
                    <a:lnTo>
                      <a:pt x="84146" y="34074"/>
                    </a:lnTo>
                    <a:lnTo>
                      <a:pt x="85609" y="42962"/>
                    </a:lnTo>
                    <a:lnTo>
                      <a:pt x="84146" y="50370"/>
                    </a:lnTo>
                    <a:lnTo>
                      <a:pt x="79024" y="56296"/>
                    </a:lnTo>
                    <a:lnTo>
                      <a:pt x="72439" y="58518"/>
                    </a:lnTo>
                    <a:lnTo>
                      <a:pt x="72439" y="59259"/>
                    </a:lnTo>
                    <a:lnTo>
                      <a:pt x="77560" y="61481"/>
                    </a:lnTo>
                    <a:lnTo>
                      <a:pt x="80487" y="66666"/>
                    </a:lnTo>
                    <a:lnTo>
                      <a:pt x="82682" y="74814"/>
                    </a:lnTo>
                    <a:lnTo>
                      <a:pt x="83414" y="80740"/>
                    </a:lnTo>
                    <a:lnTo>
                      <a:pt x="84146" y="87407"/>
                    </a:lnTo>
                    <a:lnTo>
                      <a:pt x="85609" y="92592"/>
                    </a:lnTo>
                    <a:lnTo>
                      <a:pt x="87073" y="95555"/>
                    </a:lnTo>
                    <a:lnTo>
                      <a:pt x="73902" y="95555"/>
                    </a:lnTo>
                    <a:lnTo>
                      <a:pt x="72439" y="88148"/>
                    </a:lnTo>
                    <a:lnTo>
                      <a:pt x="70975" y="79259"/>
                    </a:lnTo>
                    <a:lnTo>
                      <a:pt x="69512" y="71111"/>
                    </a:lnTo>
                    <a:lnTo>
                      <a:pt x="67317" y="65925"/>
                    </a:lnTo>
                    <a:lnTo>
                      <a:pt x="63658" y="63703"/>
                    </a:lnTo>
                    <a:lnTo>
                      <a:pt x="57804" y="62962"/>
                    </a:lnTo>
                    <a:lnTo>
                      <a:pt x="46829" y="62962"/>
                    </a:lnTo>
                    <a:close/>
                    <a:moveTo>
                      <a:pt x="60731" y="53333"/>
                    </a:moveTo>
                    <a:lnTo>
                      <a:pt x="66585" y="52592"/>
                    </a:lnTo>
                    <a:lnTo>
                      <a:pt x="70975" y="49629"/>
                    </a:lnTo>
                    <a:lnTo>
                      <a:pt x="72439" y="46666"/>
                    </a:lnTo>
                    <a:lnTo>
                      <a:pt x="73170" y="42962"/>
                    </a:lnTo>
                    <a:lnTo>
                      <a:pt x="72439" y="38518"/>
                    </a:lnTo>
                    <a:lnTo>
                      <a:pt x="70975" y="35555"/>
                    </a:lnTo>
                    <a:lnTo>
                      <a:pt x="66585" y="33333"/>
                    </a:lnTo>
                    <a:lnTo>
                      <a:pt x="60731" y="32592"/>
                    </a:lnTo>
                    <a:lnTo>
                      <a:pt x="46829" y="32592"/>
                    </a:lnTo>
                    <a:lnTo>
                      <a:pt x="46829" y="53333"/>
                    </a:lnTo>
                    <a:lnTo>
                      <a:pt x="60731" y="53333"/>
                    </a:lnTo>
                    <a:close/>
                    <a:moveTo>
                      <a:pt x="0" y="60000"/>
                    </a:moveTo>
                    <a:lnTo>
                      <a:pt x="2195" y="45185"/>
                    </a:lnTo>
                    <a:lnTo>
                      <a:pt x="6585" y="32592"/>
                    </a:lnTo>
                    <a:lnTo>
                      <a:pt x="13170" y="21481"/>
                    </a:lnTo>
                    <a:lnTo>
                      <a:pt x="23414" y="11851"/>
                    </a:lnTo>
                    <a:lnTo>
                      <a:pt x="34390" y="5925"/>
                    </a:lnTo>
                    <a:lnTo>
                      <a:pt x="46829" y="1481"/>
                    </a:lnTo>
                    <a:lnTo>
                      <a:pt x="60000" y="0"/>
                    </a:lnTo>
                    <a:lnTo>
                      <a:pt x="73170" y="1481"/>
                    </a:lnTo>
                    <a:lnTo>
                      <a:pt x="86341" y="5925"/>
                    </a:lnTo>
                    <a:lnTo>
                      <a:pt x="97317" y="11851"/>
                    </a:lnTo>
                    <a:lnTo>
                      <a:pt x="106097" y="21481"/>
                    </a:lnTo>
                    <a:lnTo>
                      <a:pt x="114146" y="32592"/>
                    </a:lnTo>
                    <a:lnTo>
                      <a:pt x="118536" y="45185"/>
                    </a:lnTo>
                    <a:lnTo>
                      <a:pt x="120000" y="60000"/>
                    </a:lnTo>
                    <a:lnTo>
                      <a:pt x="118536" y="74814"/>
                    </a:lnTo>
                    <a:lnTo>
                      <a:pt x="114146" y="88148"/>
                    </a:lnTo>
                    <a:lnTo>
                      <a:pt x="106097" y="98518"/>
                    </a:lnTo>
                    <a:lnTo>
                      <a:pt x="97317" y="107407"/>
                    </a:lnTo>
                    <a:lnTo>
                      <a:pt x="86341" y="114074"/>
                    </a:lnTo>
                    <a:lnTo>
                      <a:pt x="73170" y="118518"/>
                    </a:lnTo>
                    <a:lnTo>
                      <a:pt x="60000" y="120000"/>
                    </a:lnTo>
                    <a:lnTo>
                      <a:pt x="46829" y="118518"/>
                    </a:lnTo>
                    <a:lnTo>
                      <a:pt x="34390" y="114074"/>
                    </a:lnTo>
                    <a:lnTo>
                      <a:pt x="23414" y="107407"/>
                    </a:lnTo>
                    <a:lnTo>
                      <a:pt x="13170" y="98518"/>
                    </a:lnTo>
                    <a:lnTo>
                      <a:pt x="6585" y="88148"/>
                    </a:lnTo>
                    <a:lnTo>
                      <a:pt x="2195" y="74814"/>
                    </a:lnTo>
                    <a:lnTo>
                      <a:pt x="0" y="60000"/>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grpSp>
        <p:grpSp>
          <p:nvGrpSpPr>
            <p:cNvPr id="370" name="Shape 370"/>
            <p:cNvGrpSpPr/>
            <p:nvPr/>
          </p:nvGrpSpPr>
          <p:grpSpPr>
            <a:xfrm>
              <a:off x="3568701" y="3535362"/>
              <a:ext cx="450875" cy="101700"/>
              <a:chOff x="3568701" y="3535362"/>
              <a:chExt cx="450875" cy="101700"/>
            </a:xfrm>
          </p:grpSpPr>
          <p:sp>
            <p:nvSpPr>
              <p:cNvPr id="371" name="Shape 371"/>
              <p:cNvSpPr/>
              <p:nvPr/>
            </p:nvSpPr>
            <p:spPr>
              <a:xfrm>
                <a:off x="3568701" y="3535362"/>
                <a:ext cx="65100" cy="101700"/>
              </a:xfrm>
              <a:custGeom>
                <a:pathLst>
                  <a:path extrusionOk="0" h="120000" w="120000">
                    <a:moveTo>
                      <a:pt x="52455" y="120000"/>
                    </a:moveTo>
                    <a:lnTo>
                      <a:pt x="38802" y="119051"/>
                    </a:lnTo>
                    <a:lnTo>
                      <a:pt x="26586" y="115731"/>
                    </a:lnTo>
                    <a:lnTo>
                      <a:pt x="15808" y="110513"/>
                    </a:lnTo>
                    <a:lnTo>
                      <a:pt x="7904" y="104347"/>
                    </a:lnTo>
                    <a:lnTo>
                      <a:pt x="2155" y="96284"/>
                    </a:lnTo>
                    <a:lnTo>
                      <a:pt x="0" y="87272"/>
                    </a:lnTo>
                    <a:lnTo>
                      <a:pt x="17245" y="87272"/>
                    </a:lnTo>
                    <a:lnTo>
                      <a:pt x="18682" y="93913"/>
                    </a:lnTo>
                    <a:lnTo>
                      <a:pt x="21556" y="100079"/>
                    </a:lnTo>
                    <a:lnTo>
                      <a:pt x="27305" y="103873"/>
                    </a:lnTo>
                    <a:lnTo>
                      <a:pt x="34491" y="106719"/>
                    </a:lnTo>
                    <a:lnTo>
                      <a:pt x="42395" y="108616"/>
                    </a:lnTo>
                    <a:lnTo>
                      <a:pt x="51017" y="110039"/>
                    </a:lnTo>
                    <a:lnTo>
                      <a:pt x="60359" y="110039"/>
                    </a:lnTo>
                    <a:lnTo>
                      <a:pt x="71137" y="109565"/>
                    </a:lnTo>
                    <a:lnTo>
                      <a:pt x="80479" y="107667"/>
                    </a:lnTo>
                    <a:lnTo>
                      <a:pt x="89101" y="104822"/>
                    </a:lnTo>
                    <a:lnTo>
                      <a:pt x="97005" y="100553"/>
                    </a:lnTo>
                    <a:lnTo>
                      <a:pt x="101317" y="94861"/>
                    </a:lnTo>
                    <a:lnTo>
                      <a:pt x="103473" y="88221"/>
                    </a:lnTo>
                    <a:lnTo>
                      <a:pt x="102035" y="82055"/>
                    </a:lnTo>
                    <a:lnTo>
                      <a:pt x="97724" y="77312"/>
                    </a:lnTo>
                    <a:lnTo>
                      <a:pt x="91257" y="73043"/>
                    </a:lnTo>
                    <a:lnTo>
                      <a:pt x="84071" y="70197"/>
                    </a:lnTo>
                    <a:lnTo>
                      <a:pt x="76167" y="67826"/>
                    </a:lnTo>
                    <a:lnTo>
                      <a:pt x="66107" y="65928"/>
                    </a:lnTo>
                    <a:lnTo>
                      <a:pt x="55329" y="63557"/>
                    </a:lnTo>
                    <a:lnTo>
                      <a:pt x="44550" y="61185"/>
                    </a:lnTo>
                    <a:lnTo>
                      <a:pt x="34491" y="58339"/>
                    </a:lnTo>
                    <a:lnTo>
                      <a:pt x="24431" y="54545"/>
                    </a:lnTo>
                    <a:lnTo>
                      <a:pt x="16526" y="50276"/>
                    </a:lnTo>
                    <a:lnTo>
                      <a:pt x="10059" y="45059"/>
                    </a:lnTo>
                    <a:lnTo>
                      <a:pt x="5748" y="38418"/>
                    </a:lnTo>
                    <a:lnTo>
                      <a:pt x="3592" y="30830"/>
                    </a:lnTo>
                    <a:lnTo>
                      <a:pt x="6467" y="22766"/>
                    </a:lnTo>
                    <a:lnTo>
                      <a:pt x="10778" y="16126"/>
                    </a:lnTo>
                    <a:lnTo>
                      <a:pt x="17245" y="9960"/>
                    </a:lnTo>
                    <a:lnTo>
                      <a:pt x="26586" y="5691"/>
                    </a:lnTo>
                    <a:lnTo>
                      <a:pt x="37365" y="2371"/>
                    </a:lnTo>
                    <a:lnTo>
                      <a:pt x="48143" y="474"/>
                    </a:lnTo>
                    <a:lnTo>
                      <a:pt x="59640" y="0"/>
                    </a:lnTo>
                    <a:lnTo>
                      <a:pt x="68982" y="0"/>
                    </a:lnTo>
                    <a:lnTo>
                      <a:pt x="78323" y="948"/>
                    </a:lnTo>
                    <a:lnTo>
                      <a:pt x="86946" y="2371"/>
                    </a:lnTo>
                    <a:lnTo>
                      <a:pt x="96287" y="5217"/>
                    </a:lnTo>
                    <a:lnTo>
                      <a:pt x="103473" y="8537"/>
                    </a:lnTo>
                    <a:lnTo>
                      <a:pt x="109940" y="13280"/>
                    </a:lnTo>
                    <a:lnTo>
                      <a:pt x="114251" y="19920"/>
                    </a:lnTo>
                    <a:lnTo>
                      <a:pt x="117125" y="27035"/>
                    </a:lnTo>
                    <a:lnTo>
                      <a:pt x="99880" y="27035"/>
                    </a:lnTo>
                    <a:lnTo>
                      <a:pt x="98443" y="20869"/>
                    </a:lnTo>
                    <a:lnTo>
                      <a:pt x="94131" y="16600"/>
                    </a:lnTo>
                    <a:lnTo>
                      <a:pt x="86946" y="12806"/>
                    </a:lnTo>
                    <a:lnTo>
                      <a:pt x="79760" y="10434"/>
                    </a:lnTo>
                    <a:lnTo>
                      <a:pt x="71137" y="9486"/>
                    </a:lnTo>
                    <a:lnTo>
                      <a:pt x="61796" y="9011"/>
                    </a:lnTo>
                    <a:lnTo>
                      <a:pt x="52455" y="9486"/>
                    </a:lnTo>
                    <a:lnTo>
                      <a:pt x="43113" y="11383"/>
                    </a:lnTo>
                    <a:lnTo>
                      <a:pt x="35209" y="13754"/>
                    </a:lnTo>
                    <a:lnTo>
                      <a:pt x="27305" y="18023"/>
                    </a:lnTo>
                    <a:lnTo>
                      <a:pt x="22994" y="23241"/>
                    </a:lnTo>
                    <a:lnTo>
                      <a:pt x="20838" y="29407"/>
                    </a:lnTo>
                    <a:lnTo>
                      <a:pt x="22275" y="35573"/>
                    </a:lnTo>
                    <a:lnTo>
                      <a:pt x="26586" y="40790"/>
                    </a:lnTo>
                    <a:lnTo>
                      <a:pt x="32335" y="45059"/>
                    </a:lnTo>
                    <a:lnTo>
                      <a:pt x="40958" y="48379"/>
                    </a:lnTo>
                    <a:lnTo>
                      <a:pt x="50299" y="50750"/>
                    </a:lnTo>
                    <a:lnTo>
                      <a:pt x="59640" y="53122"/>
                    </a:lnTo>
                    <a:lnTo>
                      <a:pt x="71137" y="55494"/>
                    </a:lnTo>
                    <a:lnTo>
                      <a:pt x="81197" y="58339"/>
                    </a:lnTo>
                    <a:lnTo>
                      <a:pt x="91257" y="60711"/>
                    </a:lnTo>
                    <a:lnTo>
                      <a:pt x="100598" y="64031"/>
                    </a:lnTo>
                    <a:lnTo>
                      <a:pt x="108502" y="67826"/>
                    </a:lnTo>
                    <a:lnTo>
                      <a:pt x="114251" y="73043"/>
                    </a:lnTo>
                    <a:lnTo>
                      <a:pt x="118562" y="79683"/>
                    </a:lnTo>
                    <a:lnTo>
                      <a:pt x="120000" y="87272"/>
                    </a:lnTo>
                    <a:lnTo>
                      <a:pt x="118562" y="95335"/>
                    </a:lnTo>
                    <a:lnTo>
                      <a:pt x="114251" y="102924"/>
                    </a:lnTo>
                    <a:lnTo>
                      <a:pt x="107784" y="108616"/>
                    </a:lnTo>
                    <a:lnTo>
                      <a:pt x="99880" y="112885"/>
                    </a:lnTo>
                    <a:lnTo>
                      <a:pt x="89101" y="115731"/>
                    </a:lnTo>
                    <a:lnTo>
                      <a:pt x="77604" y="118577"/>
                    </a:lnTo>
                    <a:lnTo>
                      <a:pt x="65389" y="119525"/>
                    </a:lnTo>
                    <a:lnTo>
                      <a:pt x="52455" y="120000"/>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372" name="Shape 372"/>
              <p:cNvSpPr/>
              <p:nvPr/>
            </p:nvSpPr>
            <p:spPr>
              <a:xfrm>
                <a:off x="3643312" y="3565526"/>
                <a:ext cx="60300" cy="71400"/>
              </a:xfrm>
              <a:custGeom>
                <a:pathLst>
                  <a:path extrusionOk="0" h="120000" w="120000">
                    <a:moveTo>
                      <a:pt x="17254" y="63333"/>
                    </a:moveTo>
                    <a:lnTo>
                      <a:pt x="18039" y="73333"/>
                    </a:lnTo>
                    <a:lnTo>
                      <a:pt x="21176" y="82000"/>
                    </a:lnTo>
                    <a:lnTo>
                      <a:pt x="25098" y="91333"/>
                    </a:lnTo>
                    <a:lnTo>
                      <a:pt x="31372" y="98000"/>
                    </a:lnTo>
                    <a:lnTo>
                      <a:pt x="39215" y="102666"/>
                    </a:lnTo>
                    <a:lnTo>
                      <a:pt x="50196" y="106000"/>
                    </a:lnTo>
                    <a:lnTo>
                      <a:pt x="62745" y="107333"/>
                    </a:lnTo>
                    <a:lnTo>
                      <a:pt x="76078" y="105333"/>
                    </a:lnTo>
                    <a:lnTo>
                      <a:pt x="87843" y="100000"/>
                    </a:lnTo>
                    <a:lnTo>
                      <a:pt x="96470" y="91333"/>
                    </a:lnTo>
                    <a:lnTo>
                      <a:pt x="101176" y="80666"/>
                    </a:lnTo>
                    <a:lnTo>
                      <a:pt x="118431" y="80666"/>
                    </a:lnTo>
                    <a:lnTo>
                      <a:pt x="112941" y="93333"/>
                    </a:lnTo>
                    <a:lnTo>
                      <a:pt x="105882" y="102666"/>
                    </a:lnTo>
                    <a:lnTo>
                      <a:pt x="96470" y="110000"/>
                    </a:lnTo>
                    <a:lnTo>
                      <a:pt x="86274" y="115333"/>
                    </a:lnTo>
                    <a:lnTo>
                      <a:pt x="72941" y="119333"/>
                    </a:lnTo>
                    <a:lnTo>
                      <a:pt x="58039" y="120000"/>
                    </a:lnTo>
                    <a:lnTo>
                      <a:pt x="43921" y="118666"/>
                    </a:lnTo>
                    <a:lnTo>
                      <a:pt x="32156" y="114666"/>
                    </a:lnTo>
                    <a:lnTo>
                      <a:pt x="21960" y="108666"/>
                    </a:lnTo>
                    <a:lnTo>
                      <a:pt x="13333" y="101333"/>
                    </a:lnTo>
                    <a:lnTo>
                      <a:pt x="7058" y="92666"/>
                    </a:lnTo>
                    <a:lnTo>
                      <a:pt x="3137" y="82000"/>
                    </a:lnTo>
                    <a:lnTo>
                      <a:pt x="784" y="71333"/>
                    </a:lnTo>
                    <a:lnTo>
                      <a:pt x="0" y="60666"/>
                    </a:lnTo>
                    <a:lnTo>
                      <a:pt x="784" y="48666"/>
                    </a:lnTo>
                    <a:lnTo>
                      <a:pt x="3137" y="38000"/>
                    </a:lnTo>
                    <a:lnTo>
                      <a:pt x="7843" y="27333"/>
                    </a:lnTo>
                    <a:lnTo>
                      <a:pt x="14117" y="18666"/>
                    </a:lnTo>
                    <a:lnTo>
                      <a:pt x="22745" y="11333"/>
                    </a:lnTo>
                    <a:lnTo>
                      <a:pt x="32941" y="5333"/>
                    </a:lnTo>
                    <a:lnTo>
                      <a:pt x="44705" y="1333"/>
                    </a:lnTo>
                    <a:lnTo>
                      <a:pt x="58823" y="0"/>
                    </a:lnTo>
                    <a:lnTo>
                      <a:pt x="73725" y="1333"/>
                    </a:lnTo>
                    <a:lnTo>
                      <a:pt x="87058" y="5333"/>
                    </a:lnTo>
                    <a:lnTo>
                      <a:pt x="97254" y="11333"/>
                    </a:lnTo>
                    <a:lnTo>
                      <a:pt x="105882" y="18666"/>
                    </a:lnTo>
                    <a:lnTo>
                      <a:pt x="112156" y="27333"/>
                    </a:lnTo>
                    <a:lnTo>
                      <a:pt x="116862" y="38666"/>
                    </a:lnTo>
                    <a:lnTo>
                      <a:pt x="119215" y="50000"/>
                    </a:lnTo>
                    <a:lnTo>
                      <a:pt x="120000" y="63333"/>
                    </a:lnTo>
                    <a:lnTo>
                      <a:pt x="17254" y="63333"/>
                    </a:lnTo>
                    <a:close/>
                    <a:moveTo>
                      <a:pt x="101960" y="50666"/>
                    </a:moveTo>
                    <a:lnTo>
                      <a:pt x="100392" y="40666"/>
                    </a:lnTo>
                    <a:lnTo>
                      <a:pt x="96470" y="31333"/>
                    </a:lnTo>
                    <a:lnTo>
                      <a:pt x="90196" y="23333"/>
                    </a:lnTo>
                    <a:lnTo>
                      <a:pt x="82352" y="17333"/>
                    </a:lnTo>
                    <a:lnTo>
                      <a:pt x="71372" y="14000"/>
                    </a:lnTo>
                    <a:lnTo>
                      <a:pt x="59607" y="12666"/>
                    </a:lnTo>
                    <a:lnTo>
                      <a:pt x="47843" y="14000"/>
                    </a:lnTo>
                    <a:lnTo>
                      <a:pt x="36862" y="18000"/>
                    </a:lnTo>
                    <a:lnTo>
                      <a:pt x="29803" y="24000"/>
                    </a:lnTo>
                    <a:lnTo>
                      <a:pt x="23529" y="32666"/>
                    </a:lnTo>
                    <a:lnTo>
                      <a:pt x="19607" y="41333"/>
                    </a:lnTo>
                    <a:lnTo>
                      <a:pt x="18039" y="50666"/>
                    </a:lnTo>
                    <a:lnTo>
                      <a:pt x="101960" y="50666"/>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373" name="Shape 373"/>
              <p:cNvSpPr/>
              <p:nvPr/>
            </p:nvSpPr>
            <p:spPr>
              <a:xfrm>
                <a:off x="3713162" y="3565526"/>
                <a:ext cx="31800" cy="68400"/>
              </a:xfrm>
              <a:custGeom>
                <a:pathLst>
                  <a:path extrusionOk="0" h="120000" w="120000">
                    <a:moveTo>
                      <a:pt x="32592" y="120000"/>
                    </a:moveTo>
                    <a:lnTo>
                      <a:pt x="2962" y="120000"/>
                    </a:lnTo>
                    <a:lnTo>
                      <a:pt x="2962" y="29655"/>
                    </a:lnTo>
                    <a:lnTo>
                      <a:pt x="1481" y="16551"/>
                    </a:lnTo>
                    <a:lnTo>
                      <a:pt x="0" y="4137"/>
                    </a:lnTo>
                    <a:lnTo>
                      <a:pt x="32592" y="4137"/>
                    </a:lnTo>
                    <a:lnTo>
                      <a:pt x="32592" y="20689"/>
                    </a:lnTo>
                    <a:lnTo>
                      <a:pt x="34074" y="20689"/>
                    </a:lnTo>
                    <a:lnTo>
                      <a:pt x="42962" y="13103"/>
                    </a:lnTo>
                    <a:lnTo>
                      <a:pt x="56296" y="6896"/>
                    </a:lnTo>
                    <a:lnTo>
                      <a:pt x="72592" y="1379"/>
                    </a:lnTo>
                    <a:lnTo>
                      <a:pt x="90370" y="0"/>
                    </a:lnTo>
                    <a:lnTo>
                      <a:pt x="120000" y="0"/>
                    </a:lnTo>
                    <a:lnTo>
                      <a:pt x="120000" y="13793"/>
                    </a:lnTo>
                    <a:lnTo>
                      <a:pt x="111111" y="13793"/>
                    </a:lnTo>
                    <a:lnTo>
                      <a:pt x="102222" y="13103"/>
                    </a:lnTo>
                    <a:lnTo>
                      <a:pt x="81481" y="14482"/>
                    </a:lnTo>
                    <a:lnTo>
                      <a:pt x="63703" y="17931"/>
                    </a:lnTo>
                    <a:lnTo>
                      <a:pt x="50370" y="23448"/>
                    </a:lnTo>
                    <a:lnTo>
                      <a:pt x="41481" y="30344"/>
                    </a:lnTo>
                    <a:lnTo>
                      <a:pt x="35555" y="40000"/>
                    </a:lnTo>
                    <a:lnTo>
                      <a:pt x="32592" y="50344"/>
                    </a:lnTo>
                    <a:lnTo>
                      <a:pt x="32592" y="120000"/>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374" name="Shape 374"/>
              <p:cNvSpPr/>
              <p:nvPr/>
            </p:nvSpPr>
            <p:spPr>
              <a:xfrm>
                <a:off x="3749676" y="3567112"/>
                <a:ext cx="61800" cy="66600"/>
              </a:xfrm>
              <a:custGeom>
                <a:pathLst>
                  <a:path extrusionOk="0" h="120000" w="120000">
                    <a:moveTo>
                      <a:pt x="16603" y="0"/>
                    </a:moveTo>
                    <a:lnTo>
                      <a:pt x="61132" y="100714"/>
                    </a:lnTo>
                    <a:lnTo>
                      <a:pt x="103396" y="0"/>
                    </a:lnTo>
                    <a:lnTo>
                      <a:pt x="120000" y="0"/>
                    </a:lnTo>
                    <a:lnTo>
                      <a:pt x="69433" y="120000"/>
                    </a:lnTo>
                    <a:lnTo>
                      <a:pt x="52075" y="120000"/>
                    </a:lnTo>
                    <a:lnTo>
                      <a:pt x="0" y="0"/>
                    </a:lnTo>
                    <a:lnTo>
                      <a:pt x="16603" y="0"/>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375" name="Shape 375"/>
              <p:cNvSpPr/>
              <p:nvPr/>
            </p:nvSpPr>
            <p:spPr>
              <a:xfrm>
                <a:off x="3817937" y="3536951"/>
                <a:ext cx="9600" cy="96900"/>
              </a:xfrm>
              <a:custGeom>
                <a:pathLst>
                  <a:path extrusionOk="0" h="120000" w="120000">
                    <a:moveTo>
                      <a:pt x="120000" y="12345"/>
                    </a:moveTo>
                    <a:lnTo>
                      <a:pt x="0" y="12345"/>
                    </a:lnTo>
                    <a:lnTo>
                      <a:pt x="0" y="0"/>
                    </a:lnTo>
                    <a:lnTo>
                      <a:pt x="120000" y="0"/>
                    </a:lnTo>
                    <a:lnTo>
                      <a:pt x="120000" y="12345"/>
                    </a:lnTo>
                    <a:close/>
                    <a:moveTo>
                      <a:pt x="115000" y="37037"/>
                    </a:moveTo>
                    <a:lnTo>
                      <a:pt x="115000" y="120000"/>
                    </a:lnTo>
                    <a:lnTo>
                      <a:pt x="10000" y="120000"/>
                    </a:lnTo>
                    <a:lnTo>
                      <a:pt x="10000" y="37037"/>
                    </a:lnTo>
                    <a:lnTo>
                      <a:pt x="115000" y="37037"/>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376" name="Shape 376"/>
              <p:cNvSpPr/>
              <p:nvPr/>
            </p:nvSpPr>
            <p:spPr>
              <a:xfrm>
                <a:off x="3836987" y="3565526"/>
                <a:ext cx="55500" cy="71400"/>
              </a:xfrm>
              <a:custGeom>
                <a:pathLst>
                  <a:path extrusionOk="0" h="120000" w="120000">
                    <a:moveTo>
                      <a:pt x="101276" y="38666"/>
                    </a:moveTo>
                    <a:lnTo>
                      <a:pt x="98723" y="28666"/>
                    </a:lnTo>
                    <a:lnTo>
                      <a:pt x="93617" y="21333"/>
                    </a:lnTo>
                    <a:lnTo>
                      <a:pt x="85957" y="16666"/>
                    </a:lnTo>
                    <a:lnTo>
                      <a:pt x="74893" y="14000"/>
                    </a:lnTo>
                    <a:lnTo>
                      <a:pt x="62127" y="12666"/>
                    </a:lnTo>
                    <a:lnTo>
                      <a:pt x="50212" y="14666"/>
                    </a:lnTo>
                    <a:lnTo>
                      <a:pt x="39148" y="19333"/>
                    </a:lnTo>
                    <a:lnTo>
                      <a:pt x="30638" y="26666"/>
                    </a:lnTo>
                    <a:lnTo>
                      <a:pt x="24680" y="36666"/>
                    </a:lnTo>
                    <a:lnTo>
                      <a:pt x="20425" y="47333"/>
                    </a:lnTo>
                    <a:lnTo>
                      <a:pt x="19574" y="60000"/>
                    </a:lnTo>
                    <a:lnTo>
                      <a:pt x="20425" y="72666"/>
                    </a:lnTo>
                    <a:lnTo>
                      <a:pt x="24680" y="83333"/>
                    </a:lnTo>
                    <a:lnTo>
                      <a:pt x="30638" y="93333"/>
                    </a:lnTo>
                    <a:lnTo>
                      <a:pt x="39148" y="100666"/>
                    </a:lnTo>
                    <a:lnTo>
                      <a:pt x="50212" y="106000"/>
                    </a:lnTo>
                    <a:lnTo>
                      <a:pt x="62127" y="107333"/>
                    </a:lnTo>
                    <a:lnTo>
                      <a:pt x="74042" y="106000"/>
                    </a:lnTo>
                    <a:lnTo>
                      <a:pt x="85106" y="102666"/>
                    </a:lnTo>
                    <a:lnTo>
                      <a:pt x="93617" y="97333"/>
                    </a:lnTo>
                    <a:lnTo>
                      <a:pt x="98723" y="90000"/>
                    </a:lnTo>
                    <a:lnTo>
                      <a:pt x="101276" y="81333"/>
                    </a:lnTo>
                    <a:lnTo>
                      <a:pt x="120000" y="81333"/>
                    </a:lnTo>
                    <a:lnTo>
                      <a:pt x="116595" y="93333"/>
                    </a:lnTo>
                    <a:lnTo>
                      <a:pt x="110638" y="102666"/>
                    </a:lnTo>
                    <a:lnTo>
                      <a:pt x="102127" y="110000"/>
                    </a:lnTo>
                    <a:lnTo>
                      <a:pt x="91914" y="115333"/>
                    </a:lnTo>
                    <a:lnTo>
                      <a:pt x="78297" y="119333"/>
                    </a:lnTo>
                    <a:lnTo>
                      <a:pt x="63829" y="120000"/>
                    </a:lnTo>
                    <a:lnTo>
                      <a:pt x="49361" y="118666"/>
                    </a:lnTo>
                    <a:lnTo>
                      <a:pt x="35744" y="114666"/>
                    </a:lnTo>
                    <a:lnTo>
                      <a:pt x="24680" y="108666"/>
                    </a:lnTo>
                    <a:lnTo>
                      <a:pt x="16170" y="101333"/>
                    </a:lnTo>
                    <a:lnTo>
                      <a:pt x="8510" y="92666"/>
                    </a:lnTo>
                    <a:lnTo>
                      <a:pt x="4255" y="82000"/>
                    </a:lnTo>
                    <a:lnTo>
                      <a:pt x="851" y="71333"/>
                    </a:lnTo>
                    <a:lnTo>
                      <a:pt x="0" y="60666"/>
                    </a:lnTo>
                    <a:lnTo>
                      <a:pt x="1702" y="48666"/>
                    </a:lnTo>
                    <a:lnTo>
                      <a:pt x="4255" y="38000"/>
                    </a:lnTo>
                    <a:lnTo>
                      <a:pt x="9361" y="27333"/>
                    </a:lnTo>
                    <a:lnTo>
                      <a:pt x="17021" y="18666"/>
                    </a:lnTo>
                    <a:lnTo>
                      <a:pt x="25531" y="11333"/>
                    </a:lnTo>
                    <a:lnTo>
                      <a:pt x="36595" y="5333"/>
                    </a:lnTo>
                    <a:lnTo>
                      <a:pt x="50212" y="1333"/>
                    </a:lnTo>
                    <a:lnTo>
                      <a:pt x="64680" y="0"/>
                    </a:lnTo>
                    <a:lnTo>
                      <a:pt x="78297" y="1333"/>
                    </a:lnTo>
                    <a:lnTo>
                      <a:pt x="91914" y="5333"/>
                    </a:lnTo>
                    <a:lnTo>
                      <a:pt x="102978" y="10666"/>
                    </a:lnTo>
                    <a:lnTo>
                      <a:pt x="111489" y="18000"/>
                    </a:lnTo>
                    <a:lnTo>
                      <a:pt x="117446" y="26666"/>
                    </a:lnTo>
                    <a:lnTo>
                      <a:pt x="120000" y="38666"/>
                    </a:lnTo>
                    <a:lnTo>
                      <a:pt x="101276" y="38666"/>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377" name="Shape 377"/>
              <p:cNvSpPr/>
              <p:nvPr/>
            </p:nvSpPr>
            <p:spPr>
              <a:xfrm>
                <a:off x="3900487" y="3565526"/>
                <a:ext cx="60300" cy="71400"/>
              </a:xfrm>
              <a:custGeom>
                <a:pathLst>
                  <a:path extrusionOk="0" h="120000" w="120000">
                    <a:moveTo>
                      <a:pt x="17254" y="63333"/>
                    </a:moveTo>
                    <a:lnTo>
                      <a:pt x="18039" y="73333"/>
                    </a:lnTo>
                    <a:lnTo>
                      <a:pt x="21176" y="82000"/>
                    </a:lnTo>
                    <a:lnTo>
                      <a:pt x="25098" y="91333"/>
                    </a:lnTo>
                    <a:lnTo>
                      <a:pt x="31372" y="98000"/>
                    </a:lnTo>
                    <a:lnTo>
                      <a:pt x="40000" y="102666"/>
                    </a:lnTo>
                    <a:lnTo>
                      <a:pt x="50980" y="106000"/>
                    </a:lnTo>
                    <a:lnTo>
                      <a:pt x="63529" y="107333"/>
                    </a:lnTo>
                    <a:lnTo>
                      <a:pt x="76862" y="105333"/>
                    </a:lnTo>
                    <a:lnTo>
                      <a:pt x="87843" y="100000"/>
                    </a:lnTo>
                    <a:lnTo>
                      <a:pt x="96470" y="91333"/>
                    </a:lnTo>
                    <a:lnTo>
                      <a:pt x="101176" y="80666"/>
                    </a:lnTo>
                    <a:lnTo>
                      <a:pt x="118431" y="80666"/>
                    </a:lnTo>
                    <a:lnTo>
                      <a:pt x="113725" y="93333"/>
                    </a:lnTo>
                    <a:lnTo>
                      <a:pt x="106666" y="102666"/>
                    </a:lnTo>
                    <a:lnTo>
                      <a:pt x="97254" y="110000"/>
                    </a:lnTo>
                    <a:lnTo>
                      <a:pt x="86274" y="115333"/>
                    </a:lnTo>
                    <a:lnTo>
                      <a:pt x="72941" y="119333"/>
                    </a:lnTo>
                    <a:lnTo>
                      <a:pt x="58039" y="120000"/>
                    </a:lnTo>
                    <a:lnTo>
                      <a:pt x="44705" y="118666"/>
                    </a:lnTo>
                    <a:lnTo>
                      <a:pt x="32156" y="114666"/>
                    </a:lnTo>
                    <a:lnTo>
                      <a:pt x="22745" y="108666"/>
                    </a:lnTo>
                    <a:lnTo>
                      <a:pt x="14901" y="101333"/>
                    </a:lnTo>
                    <a:lnTo>
                      <a:pt x="7843" y="92666"/>
                    </a:lnTo>
                    <a:lnTo>
                      <a:pt x="3137" y="82000"/>
                    </a:lnTo>
                    <a:lnTo>
                      <a:pt x="784" y="71333"/>
                    </a:lnTo>
                    <a:lnTo>
                      <a:pt x="0" y="60666"/>
                    </a:lnTo>
                    <a:lnTo>
                      <a:pt x="784" y="48666"/>
                    </a:lnTo>
                    <a:lnTo>
                      <a:pt x="3137" y="38000"/>
                    </a:lnTo>
                    <a:lnTo>
                      <a:pt x="7843" y="27333"/>
                    </a:lnTo>
                    <a:lnTo>
                      <a:pt x="14901" y="18666"/>
                    </a:lnTo>
                    <a:lnTo>
                      <a:pt x="23529" y="11333"/>
                    </a:lnTo>
                    <a:lnTo>
                      <a:pt x="32941" y="5333"/>
                    </a:lnTo>
                    <a:lnTo>
                      <a:pt x="45490" y="1333"/>
                    </a:lnTo>
                    <a:lnTo>
                      <a:pt x="59607" y="0"/>
                    </a:lnTo>
                    <a:lnTo>
                      <a:pt x="75294" y="1333"/>
                    </a:lnTo>
                    <a:lnTo>
                      <a:pt x="87843" y="5333"/>
                    </a:lnTo>
                    <a:lnTo>
                      <a:pt x="98039" y="11333"/>
                    </a:lnTo>
                    <a:lnTo>
                      <a:pt x="106666" y="18666"/>
                    </a:lnTo>
                    <a:lnTo>
                      <a:pt x="112941" y="27333"/>
                    </a:lnTo>
                    <a:lnTo>
                      <a:pt x="116862" y="38666"/>
                    </a:lnTo>
                    <a:lnTo>
                      <a:pt x="119215" y="50000"/>
                    </a:lnTo>
                    <a:lnTo>
                      <a:pt x="120000" y="63333"/>
                    </a:lnTo>
                    <a:lnTo>
                      <a:pt x="17254" y="63333"/>
                    </a:lnTo>
                    <a:close/>
                    <a:moveTo>
                      <a:pt x="102745" y="50666"/>
                    </a:moveTo>
                    <a:lnTo>
                      <a:pt x="100392" y="40666"/>
                    </a:lnTo>
                    <a:lnTo>
                      <a:pt x="96470" y="31333"/>
                    </a:lnTo>
                    <a:lnTo>
                      <a:pt x="90980" y="23333"/>
                    </a:lnTo>
                    <a:lnTo>
                      <a:pt x="83137" y="17333"/>
                    </a:lnTo>
                    <a:lnTo>
                      <a:pt x="72156" y="14000"/>
                    </a:lnTo>
                    <a:lnTo>
                      <a:pt x="59607" y="12666"/>
                    </a:lnTo>
                    <a:lnTo>
                      <a:pt x="47843" y="14000"/>
                    </a:lnTo>
                    <a:lnTo>
                      <a:pt x="37647" y="18000"/>
                    </a:lnTo>
                    <a:lnTo>
                      <a:pt x="29803" y="24000"/>
                    </a:lnTo>
                    <a:lnTo>
                      <a:pt x="23529" y="32666"/>
                    </a:lnTo>
                    <a:lnTo>
                      <a:pt x="19607" y="41333"/>
                    </a:lnTo>
                    <a:lnTo>
                      <a:pt x="18039" y="50666"/>
                    </a:lnTo>
                    <a:lnTo>
                      <a:pt x="102745" y="50666"/>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378" name="Shape 378"/>
              <p:cNvSpPr/>
              <p:nvPr/>
            </p:nvSpPr>
            <p:spPr>
              <a:xfrm>
                <a:off x="3965576" y="3565526"/>
                <a:ext cx="54000" cy="71400"/>
              </a:xfrm>
              <a:custGeom>
                <a:pathLst>
                  <a:path extrusionOk="0" h="120000" w="120000">
                    <a:moveTo>
                      <a:pt x="60000" y="0"/>
                    </a:moveTo>
                    <a:lnTo>
                      <a:pt x="74117" y="666"/>
                    </a:lnTo>
                    <a:lnTo>
                      <a:pt x="86470" y="3333"/>
                    </a:lnTo>
                    <a:lnTo>
                      <a:pt x="97058" y="7333"/>
                    </a:lnTo>
                    <a:lnTo>
                      <a:pt x="105882" y="12666"/>
                    </a:lnTo>
                    <a:lnTo>
                      <a:pt x="111176" y="20666"/>
                    </a:lnTo>
                    <a:lnTo>
                      <a:pt x="114705" y="32000"/>
                    </a:lnTo>
                    <a:lnTo>
                      <a:pt x="95294" y="32000"/>
                    </a:lnTo>
                    <a:lnTo>
                      <a:pt x="92647" y="24000"/>
                    </a:lnTo>
                    <a:lnTo>
                      <a:pt x="87352" y="18666"/>
                    </a:lnTo>
                    <a:lnTo>
                      <a:pt x="78529" y="15333"/>
                    </a:lnTo>
                    <a:lnTo>
                      <a:pt x="68823" y="13333"/>
                    </a:lnTo>
                    <a:lnTo>
                      <a:pt x="58235" y="12666"/>
                    </a:lnTo>
                    <a:lnTo>
                      <a:pt x="48529" y="13333"/>
                    </a:lnTo>
                    <a:lnTo>
                      <a:pt x="38823" y="15333"/>
                    </a:lnTo>
                    <a:lnTo>
                      <a:pt x="31764" y="18666"/>
                    </a:lnTo>
                    <a:lnTo>
                      <a:pt x="26470" y="24000"/>
                    </a:lnTo>
                    <a:lnTo>
                      <a:pt x="24705" y="31333"/>
                    </a:lnTo>
                    <a:lnTo>
                      <a:pt x="26470" y="37333"/>
                    </a:lnTo>
                    <a:lnTo>
                      <a:pt x="31764" y="41333"/>
                    </a:lnTo>
                    <a:lnTo>
                      <a:pt x="38823" y="44666"/>
                    </a:lnTo>
                    <a:lnTo>
                      <a:pt x="50294" y="47333"/>
                    </a:lnTo>
                    <a:lnTo>
                      <a:pt x="62647" y="49333"/>
                    </a:lnTo>
                    <a:lnTo>
                      <a:pt x="77647" y="52666"/>
                    </a:lnTo>
                    <a:lnTo>
                      <a:pt x="94411" y="56666"/>
                    </a:lnTo>
                    <a:lnTo>
                      <a:pt x="105000" y="61333"/>
                    </a:lnTo>
                    <a:lnTo>
                      <a:pt x="112058" y="66666"/>
                    </a:lnTo>
                    <a:lnTo>
                      <a:pt x="118235" y="74000"/>
                    </a:lnTo>
                    <a:lnTo>
                      <a:pt x="120000" y="82666"/>
                    </a:lnTo>
                    <a:lnTo>
                      <a:pt x="118235" y="93333"/>
                    </a:lnTo>
                    <a:lnTo>
                      <a:pt x="112058" y="101333"/>
                    </a:lnTo>
                    <a:lnTo>
                      <a:pt x="105000" y="108000"/>
                    </a:lnTo>
                    <a:lnTo>
                      <a:pt x="94411" y="113333"/>
                    </a:lnTo>
                    <a:lnTo>
                      <a:pt x="82941" y="117333"/>
                    </a:lnTo>
                    <a:lnTo>
                      <a:pt x="69705" y="119333"/>
                    </a:lnTo>
                    <a:lnTo>
                      <a:pt x="56470" y="120000"/>
                    </a:lnTo>
                    <a:lnTo>
                      <a:pt x="45882" y="119333"/>
                    </a:lnTo>
                    <a:lnTo>
                      <a:pt x="34411" y="118000"/>
                    </a:lnTo>
                    <a:lnTo>
                      <a:pt x="23823" y="114000"/>
                    </a:lnTo>
                    <a:lnTo>
                      <a:pt x="15000" y="109333"/>
                    </a:lnTo>
                    <a:lnTo>
                      <a:pt x="7058" y="103333"/>
                    </a:lnTo>
                    <a:lnTo>
                      <a:pt x="1764" y="95333"/>
                    </a:lnTo>
                    <a:lnTo>
                      <a:pt x="0" y="85333"/>
                    </a:lnTo>
                    <a:lnTo>
                      <a:pt x="20294" y="85333"/>
                    </a:lnTo>
                    <a:lnTo>
                      <a:pt x="22058" y="93333"/>
                    </a:lnTo>
                    <a:lnTo>
                      <a:pt x="26470" y="98666"/>
                    </a:lnTo>
                    <a:lnTo>
                      <a:pt x="33529" y="102666"/>
                    </a:lnTo>
                    <a:lnTo>
                      <a:pt x="41470" y="105333"/>
                    </a:lnTo>
                    <a:lnTo>
                      <a:pt x="51176" y="106666"/>
                    </a:lnTo>
                    <a:lnTo>
                      <a:pt x="60882" y="107333"/>
                    </a:lnTo>
                    <a:lnTo>
                      <a:pt x="70588" y="106666"/>
                    </a:lnTo>
                    <a:lnTo>
                      <a:pt x="79411" y="105333"/>
                    </a:lnTo>
                    <a:lnTo>
                      <a:pt x="88235" y="102000"/>
                    </a:lnTo>
                    <a:lnTo>
                      <a:pt x="94411" y="98000"/>
                    </a:lnTo>
                    <a:lnTo>
                      <a:pt x="98823" y="92666"/>
                    </a:lnTo>
                    <a:lnTo>
                      <a:pt x="100588" y="84666"/>
                    </a:lnTo>
                    <a:lnTo>
                      <a:pt x="97941" y="78000"/>
                    </a:lnTo>
                    <a:lnTo>
                      <a:pt x="93529" y="72666"/>
                    </a:lnTo>
                    <a:lnTo>
                      <a:pt x="85588" y="69333"/>
                    </a:lnTo>
                    <a:lnTo>
                      <a:pt x="75000" y="66666"/>
                    </a:lnTo>
                    <a:lnTo>
                      <a:pt x="64411" y="64000"/>
                    </a:lnTo>
                    <a:lnTo>
                      <a:pt x="52941" y="62666"/>
                    </a:lnTo>
                    <a:lnTo>
                      <a:pt x="42352" y="60666"/>
                    </a:lnTo>
                    <a:lnTo>
                      <a:pt x="32647" y="57333"/>
                    </a:lnTo>
                    <a:lnTo>
                      <a:pt x="24705" y="54666"/>
                    </a:lnTo>
                    <a:lnTo>
                      <a:pt x="16764" y="50666"/>
                    </a:lnTo>
                    <a:lnTo>
                      <a:pt x="11470" y="46000"/>
                    </a:lnTo>
                    <a:lnTo>
                      <a:pt x="6176" y="40000"/>
                    </a:lnTo>
                    <a:lnTo>
                      <a:pt x="5294" y="32000"/>
                    </a:lnTo>
                    <a:lnTo>
                      <a:pt x="7058" y="22666"/>
                    </a:lnTo>
                    <a:lnTo>
                      <a:pt x="12352" y="15333"/>
                    </a:lnTo>
                    <a:lnTo>
                      <a:pt x="18529" y="10000"/>
                    </a:lnTo>
                    <a:lnTo>
                      <a:pt x="27352" y="5333"/>
                    </a:lnTo>
                    <a:lnTo>
                      <a:pt x="37941" y="2666"/>
                    </a:lnTo>
                    <a:lnTo>
                      <a:pt x="49411" y="666"/>
                    </a:lnTo>
                    <a:lnTo>
                      <a:pt x="60000" y="0"/>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grpSp>
      </p:gr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wo Column">
    <p:spTree>
      <p:nvGrpSpPr>
        <p:cNvPr id="379" name="Shape 379"/>
        <p:cNvGrpSpPr/>
        <p:nvPr/>
      </p:nvGrpSpPr>
      <p:grpSpPr>
        <a:xfrm>
          <a:off x="0" y="0"/>
          <a:ext cx="0" cy="0"/>
          <a:chOff x="0" y="0"/>
          <a:chExt cx="0" cy="0"/>
        </a:xfrm>
      </p:grpSpPr>
      <p:sp>
        <p:nvSpPr>
          <p:cNvPr id="380" name="Shape 380"/>
          <p:cNvSpPr txBox="1"/>
          <p:nvPr>
            <p:ph idx="1" type="body"/>
          </p:nvPr>
        </p:nvSpPr>
        <p:spPr>
          <a:xfrm>
            <a:off x="719381" y="1155273"/>
            <a:ext cx="3697800" cy="2913000"/>
          </a:xfrm>
          <a:prstGeom prst="rect">
            <a:avLst/>
          </a:prstGeom>
          <a:noFill/>
          <a:ln>
            <a:noFill/>
          </a:ln>
        </p:spPr>
        <p:txBody>
          <a:bodyPr anchorCtr="0" anchor="t" bIns="68575" lIns="68575" rIns="68575" tIns="68575"/>
          <a:lstStyle>
            <a:lvl1pPr indent="0" lvl="0" marL="0" marR="0" rtl="0" algn="l">
              <a:spcBef>
                <a:spcPts val="1100"/>
              </a:spcBef>
              <a:spcAft>
                <a:spcPts val="0"/>
              </a:spcAft>
              <a:buNone/>
              <a:defRPr b="1" i="0" sz="1700" u="none" cap="none" strike="noStrike">
                <a:solidFill>
                  <a:schemeClr val="dk1"/>
                </a:solidFill>
                <a:latin typeface="Arial Narrow"/>
                <a:ea typeface="Arial Narrow"/>
                <a:cs typeface="Arial Narrow"/>
                <a:sym typeface="Arial Narrow"/>
              </a:defRPr>
            </a:lvl1pPr>
            <a:lvl2pPr indent="-101600" lvl="1" marL="190500" marR="0" rtl="0" algn="l">
              <a:spcBef>
                <a:spcPts val="500"/>
              </a:spcBef>
              <a:spcAft>
                <a:spcPts val="0"/>
              </a:spcAft>
              <a:buClr>
                <a:schemeClr val="dk1"/>
              </a:buClr>
              <a:buSzPct val="88235"/>
              <a:buFont typeface="Arial"/>
              <a:buChar char="•"/>
              <a:defRPr b="0" i="0" sz="1700" u="none" cap="none" strike="noStrike">
                <a:solidFill>
                  <a:schemeClr val="dk1"/>
                </a:solidFill>
                <a:latin typeface="Arial Narrow"/>
                <a:ea typeface="Arial Narrow"/>
                <a:cs typeface="Arial Narrow"/>
                <a:sym typeface="Arial Narrow"/>
              </a:defRPr>
            </a:lvl2pPr>
            <a:lvl3pPr indent="-114300" lvl="2" marL="393700" marR="0" rtl="0" algn="l">
              <a:spcBef>
                <a:spcPts val="500"/>
              </a:spcBef>
              <a:spcAft>
                <a:spcPts val="0"/>
              </a:spcAft>
              <a:buClr>
                <a:schemeClr val="dk1"/>
              </a:buClr>
              <a:buSzPct val="92857"/>
              <a:buFont typeface="Merriweather Sans"/>
              <a:buChar char="–"/>
              <a:defRPr b="0" i="0" sz="1400" u="none" cap="none" strike="noStrike">
                <a:solidFill>
                  <a:schemeClr val="dk1"/>
                </a:solidFill>
                <a:latin typeface="Arial Narrow"/>
                <a:ea typeface="Arial Narrow"/>
                <a:cs typeface="Arial Narrow"/>
                <a:sym typeface="Arial Narrow"/>
              </a:defRPr>
            </a:lvl3pPr>
            <a:lvl4pPr indent="-139700" lvl="3" marL="584200" marR="0" rtl="0" algn="l">
              <a:spcBef>
                <a:spcPts val="500"/>
              </a:spcBef>
              <a:spcAft>
                <a:spcPts val="0"/>
              </a:spcAft>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4pPr>
            <a:lvl5pPr indent="-127000" lvl="4" marL="762000" marR="0" rtl="0" algn="l">
              <a:spcBef>
                <a:spcPts val="500"/>
              </a:spcBef>
              <a:spcAft>
                <a:spcPts val="0"/>
              </a:spcAft>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5pPr>
            <a:lvl6pPr indent="-139700" lvl="5" marL="1003300" marR="0" rtl="0" algn="l">
              <a:spcBef>
                <a:spcPts val="300"/>
              </a:spcBef>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6pPr>
            <a:lvl7pPr indent="-101600" lvl="6" marL="26543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7pPr>
            <a:lvl8pPr indent="-88900" lvl="7" marL="30607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8pPr>
            <a:lvl9pPr indent="-88900" lvl="8" marL="34671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9pPr>
          </a:lstStyle>
          <a:p/>
        </p:txBody>
      </p:sp>
      <p:sp>
        <p:nvSpPr>
          <p:cNvPr id="381" name="Shape 381"/>
          <p:cNvSpPr txBox="1"/>
          <p:nvPr>
            <p:ph idx="2" type="body"/>
          </p:nvPr>
        </p:nvSpPr>
        <p:spPr>
          <a:xfrm>
            <a:off x="4723768" y="1155273"/>
            <a:ext cx="3697799" cy="2913000"/>
          </a:xfrm>
          <a:prstGeom prst="rect">
            <a:avLst/>
          </a:prstGeom>
          <a:noFill/>
          <a:ln>
            <a:noFill/>
          </a:ln>
        </p:spPr>
        <p:txBody>
          <a:bodyPr anchorCtr="0" anchor="t" bIns="68575" lIns="68575" rIns="68575" tIns="68575"/>
          <a:lstStyle>
            <a:lvl1pPr indent="0" lvl="0" marL="0" marR="0" rtl="0" algn="l">
              <a:spcBef>
                <a:spcPts val="1100"/>
              </a:spcBef>
              <a:spcAft>
                <a:spcPts val="0"/>
              </a:spcAft>
              <a:buNone/>
              <a:defRPr b="1" i="0" sz="1700" u="none" cap="none" strike="noStrike">
                <a:solidFill>
                  <a:schemeClr val="dk1"/>
                </a:solidFill>
                <a:latin typeface="Arial Narrow"/>
                <a:ea typeface="Arial Narrow"/>
                <a:cs typeface="Arial Narrow"/>
                <a:sym typeface="Arial Narrow"/>
              </a:defRPr>
            </a:lvl1pPr>
            <a:lvl2pPr indent="-101600" lvl="1" marL="190500" marR="0" rtl="0" algn="l">
              <a:spcBef>
                <a:spcPts val="500"/>
              </a:spcBef>
              <a:spcAft>
                <a:spcPts val="0"/>
              </a:spcAft>
              <a:buClr>
                <a:schemeClr val="dk1"/>
              </a:buClr>
              <a:buSzPct val="88235"/>
              <a:buFont typeface="Arial"/>
              <a:buChar char="•"/>
              <a:defRPr b="0" i="0" sz="1700" u="none" cap="none" strike="noStrike">
                <a:solidFill>
                  <a:schemeClr val="dk1"/>
                </a:solidFill>
                <a:latin typeface="Arial Narrow"/>
                <a:ea typeface="Arial Narrow"/>
                <a:cs typeface="Arial Narrow"/>
                <a:sym typeface="Arial Narrow"/>
              </a:defRPr>
            </a:lvl2pPr>
            <a:lvl3pPr indent="-114300" lvl="2" marL="393700" marR="0" rtl="0" algn="l">
              <a:spcBef>
                <a:spcPts val="500"/>
              </a:spcBef>
              <a:spcAft>
                <a:spcPts val="0"/>
              </a:spcAft>
              <a:buClr>
                <a:schemeClr val="dk1"/>
              </a:buClr>
              <a:buSzPct val="92857"/>
              <a:buFont typeface="Merriweather Sans"/>
              <a:buChar char="–"/>
              <a:defRPr b="0" i="0" sz="1400" u="none" cap="none" strike="noStrike">
                <a:solidFill>
                  <a:schemeClr val="dk1"/>
                </a:solidFill>
                <a:latin typeface="Arial Narrow"/>
                <a:ea typeface="Arial Narrow"/>
                <a:cs typeface="Arial Narrow"/>
                <a:sym typeface="Arial Narrow"/>
              </a:defRPr>
            </a:lvl3pPr>
            <a:lvl4pPr indent="-139700" lvl="3" marL="584200" marR="0" rtl="0" algn="l">
              <a:spcBef>
                <a:spcPts val="500"/>
              </a:spcBef>
              <a:spcAft>
                <a:spcPts val="0"/>
              </a:spcAft>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4pPr>
            <a:lvl5pPr indent="-127000" lvl="4" marL="762000" marR="0" rtl="0" algn="l">
              <a:spcBef>
                <a:spcPts val="500"/>
              </a:spcBef>
              <a:spcAft>
                <a:spcPts val="0"/>
              </a:spcAft>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5pPr>
            <a:lvl6pPr indent="-139700" lvl="5" marL="1003300" marR="0" rtl="0" algn="l">
              <a:spcBef>
                <a:spcPts val="300"/>
              </a:spcBef>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6pPr>
            <a:lvl7pPr indent="-101600" lvl="6" marL="26543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7pPr>
            <a:lvl8pPr indent="-88900" lvl="7" marL="30607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8pPr>
            <a:lvl9pPr indent="-88900" lvl="8" marL="34671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9pPr>
          </a:lstStyle>
          <a:p/>
        </p:txBody>
      </p:sp>
      <p:sp>
        <p:nvSpPr>
          <p:cNvPr id="382" name="Shape 382"/>
          <p:cNvSpPr txBox="1"/>
          <p:nvPr>
            <p:ph idx="10" type="dt"/>
          </p:nvPr>
        </p:nvSpPr>
        <p:spPr>
          <a:xfrm>
            <a:off x="7096767" y="4559670"/>
            <a:ext cx="1324200" cy="334800"/>
          </a:xfrm>
          <a:prstGeom prst="rect">
            <a:avLst/>
          </a:prstGeom>
          <a:noFill/>
          <a:ln>
            <a:noFill/>
          </a:ln>
        </p:spPr>
        <p:txBody>
          <a:bodyPr anchorCtr="0" anchor="b" bIns="68575" lIns="68575" rIns="68575" tIns="68575"/>
          <a:lstStyle>
            <a:lvl1pPr indent="0" lvl="0" marL="0" marR="0" rtl="0" algn="r">
              <a:lnSpc>
                <a:spcPct val="150000"/>
              </a:lnSpc>
              <a:spcBef>
                <a:spcPts val="0"/>
              </a:spcBef>
              <a:spcAft>
                <a:spcPts val="0"/>
              </a:spcAft>
              <a:buNone/>
              <a:defRPr sz="1000">
                <a:solidFill>
                  <a:srgbClr val="ADAFB2"/>
                </a:solidFill>
                <a:latin typeface="Arial Narrow"/>
                <a:ea typeface="Arial Narrow"/>
                <a:cs typeface="Arial Narrow"/>
                <a:sym typeface="Arial Narrow"/>
              </a:defRPr>
            </a:lvl1pPr>
            <a:lvl2pPr indent="0" lvl="1" marL="406400" marR="0" rtl="0" algn="l">
              <a:spcBef>
                <a:spcPts val="0"/>
              </a:spcBef>
              <a:spcAft>
                <a:spcPts val="0"/>
              </a:spcAft>
              <a:buNone/>
              <a:defRPr b="0" i="0" sz="2100" u="none" cap="none" strike="noStrike">
                <a:solidFill>
                  <a:schemeClr val="dk1"/>
                </a:solidFill>
                <a:latin typeface="Arial"/>
                <a:ea typeface="Arial"/>
                <a:cs typeface="Arial"/>
                <a:sym typeface="Arial"/>
              </a:defRPr>
            </a:lvl2pPr>
            <a:lvl3pPr indent="0" lvl="2" marL="812800" marR="0" rtl="0" algn="l">
              <a:spcBef>
                <a:spcPts val="0"/>
              </a:spcBef>
              <a:spcAft>
                <a:spcPts val="0"/>
              </a:spcAft>
              <a:buNone/>
              <a:defRPr b="0" i="0" sz="2100" u="none" cap="none" strike="noStrike">
                <a:solidFill>
                  <a:schemeClr val="dk1"/>
                </a:solidFill>
                <a:latin typeface="Arial"/>
                <a:ea typeface="Arial"/>
                <a:cs typeface="Arial"/>
                <a:sym typeface="Arial"/>
              </a:defRPr>
            </a:lvl3pPr>
            <a:lvl4pPr indent="0" lvl="3" marL="1219200" marR="0" rtl="0" algn="l">
              <a:spcBef>
                <a:spcPts val="0"/>
              </a:spcBef>
              <a:spcAft>
                <a:spcPts val="0"/>
              </a:spcAft>
              <a:buNone/>
              <a:defRPr b="0" i="0" sz="2100" u="none" cap="none" strike="noStrike">
                <a:solidFill>
                  <a:schemeClr val="dk1"/>
                </a:solidFill>
                <a:latin typeface="Arial"/>
                <a:ea typeface="Arial"/>
                <a:cs typeface="Arial"/>
                <a:sym typeface="Arial"/>
              </a:defRPr>
            </a:lvl4pPr>
            <a:lvl5pPr indent="0" lvl="4" marL="1625600" marR="0" rtl="0" algn="l">
              <a:spcBef>
                <a:spcPts val="0"/>
              </a:spcBef>
              <a:spcAft>
                <a:spcPts val="0"/>
              </a:spcAft>
              <a:buNone/>
              <a:defRPr b="0" i="0" sz="2100" u="none" cap="none" strike="noStrike">
                <a:solidFill>
                  <a:schemeClr val="dk1"/>
                </a:solidFill>
                <a:latin typeface="Arial"/>
                <a:ea typeface="Arial"/>
                <a:cs typeface="Arial"/>
                <a:sym typeface="Arial"/>
              </a:defRPr>
            </a:lvl5pPr>
            <a:lvl6pPr indent="0" lvl="5" marL="2032000" marR="0" rtl="0" algn="l">
              <a:spcBef>
                <a:spcPts val="0"/>
              </a:spcBef>
              <a:buNone/>
              <a:defRPr b="0" i="0" sz="2100" u="none" cap="none" strike="noStrike">
                <a:solidFill>
                  <a:schemeClr val="dk1"/>
                </a:solidFill>
                <a:latin typeface="Arial"/>
                <a:ea typeface="Arial"/>
                <a:cs typeface="Arial"/>
                <a:sym typeface="Arial"/>
              </a:defRPr>
            </a:lvl6pPr>
            <a:lvl7pPr indent="-12700" lvl="6" marL="2451100" marR="0" rtl="0" algn="l">
              <a:spcBef>
                <a:spcPts val="0"/>
              </a:spcBef>
              <a:buNone/>
              <a:defRPr b="0" i="0" sz="2100" u="none" cap="none" strike="noStrike">
                <a:solidFill>
                  <a:schemeClr val="dk1"/>
                </a:solidFill>
                <a:latin typeface="Arial"/>
                <a:ea typeface="Arial"/>
                <a:cs typeface="Arial"/>
                <a:sym typeface="Arial"/>
              </a:defRPr>
            </a:lvl7pPr>
            <a:lvl8pPr indent="-12700" lvl="7" marL="2857500" marR="0" rtl="0" algn="l">
              <a:spcBef>
                <a:spcPts val="0"/>
              </a:spcBef>
              <a:buNone/>
              <a:defRPr b="0" i="0" sz="2100" u="none" cap="none" strike="noStrike">
                <a:solidFill>
                  <a:schemeClr val="dk1"/>
                </a:solidFill>
                <a:latin typeface="Arial"/>
                <a:ea typeface="Arial"/>
                <a:cs typeface="Arial"/>
                <a:sym typeface="Arial"/>
              </a:defRPr>
            </a:lvl8pPr>
            <a:lvl9pPr indent="0" lvl="8" marL="3263900" marR="0" rtl="0" algn="l">
              <a:spcBef>
                <a:spcPts val="0"/>
              </a:spcBef>
              <a:buNone/>
              <a:defRPr b="0" i="0" sz="2100" u="none" cap="none" strike="noStrike">
                <a:solidFill>
                  <a:schemeClr val="dk1"/>
                </a:solidFill>
                <a:latin typeface="Arial"/>
                <a:ea typeface="Arial"/>
                <a:cs typeface="Arial"/>
                <a:sym typeface="Arial"/>
              </a:defRPr>
            </a:lvl9pPr>
          </a:lstStyle>
          <a:p/>
        </p:txBody>
      </p:sp>
      <p:sp>
        <p:nvSpPr>
          <p:cNvPr id="383" name="Shape 383"/>
          <p:cNvSpPr txBox="1"/>
          <p:nvPr>
            <p:ph idx="12" type="sldNum"/>
          </p:nvPr>
        </p:nvSpPr>
        <p:spPr>
          <a:xfrm>
            <a:off x="8683901" y="4744178"/>
            <a:ext cx="201600" cy="137100"/>
          </a:xfrm>
          <a:prstGeom prst="rect">
            <a:avLst/>
          </a:prstGeom>
          <a:noFill/>
          <a:ln>
            <a:noFill/>
          </a:ln>
        </p:spPr>
        <p:txBody>
          <a:bodyPr anchorCtr="0" anchor="b" bIns="0" lIns="0" rIns="0" tIns="0">
            <a:noAutofit/>
          </a:bodyPr>
          <a:lstStyle/>
          <a:p>
            <a:pPr indent="0" lvl="0" marL="0" marR="0" rtl="0" algn="r">
              <a:spcBef>
                <a:spcPts val="0"/>
              </a:spcBef>
              <a:spcAft>
                <a:spcPts val="0"/>
              </a:spcAft>
              <a:buSzPct val="25000"/>
              <a:buNone/>
            </a:pPr>
            <a:fld id="{00000000-1234-1234-1234-123412341234}" type="slidenum">
              <a:rPr lang="en-US" sz="1300">
                <a:solidFill>
                  <a:srgbClr val="ADAFB2"/>
                </a:solidFill>
                <a:latin typeface="Arial Narrow"/>
                <a:ea typeface="Arial Narrow"/>
                <a:cs typeface="Arial Narrow"/>
                <a:sym typeface="Arial Narrow"/>
              </a:rPr>
              <a:t>‹#›</a:t>
            </a:fld>
          </a:p>
        </p:txBody>
      </p:sp>
      <p:sp>
        <p:nvSpPr>
          <p:cNvPr id="384" name="Shape 384"/>
          <p:cNvSpPr txBox="1"/>
          <p:nvPr>
            <p:ph idx="11" type="ftr"/>
          </p:nvPr>
        </p:nvSpPr>
        <p:spPr>
          <a:xfrm>
            <a:off x="2499990" y="4561418"/>
            <a:ext cx="4587000" cy="334800"/>
          </a:xfrm>
          <a:prstGeom prst="rect">
            <a:avLst/>
          </a:prstGeom>
          <a:noFill/>
          <a:ln>
            <a:noFill/>
          </a:ln>
        </p:spPr>
        <p:txBody>
          <a:bodyPr anchorCtr="0" anchor="b" bIns="68575" lIns="68575" rIns="68575" tIns="68575"/>
          <a:lstStyle>
            <a:lvl1pPr indent="0" lvl="0" marL="0" marR="0" rtl="0" algn="r">
              <a:lnSpc>
                <a:spcPct val="150000"/>
              </a:lnSpc>
              <a:spcBef>
                <a:spcPts val="0"/>
              </a:spcBef>
              <a:spcAft>
                <a:spcPts val="0"/>
              </a:spcAft>
              <a:buNone/>
              <a:defRPr b="0" i="0" sz="1000" u="none" cap="none" strike="noStrike">
                <a:solidFill>
                  <a:srgbClr val="ADAFB2"/>
                </a:solidFill>
                <a:latin typeface="Arial Narrow"/>
                <a:ea typeface="Arial Narrow"/>
                <a:cs typeface="Arial Narrow"/>
                <a:sym typeface="Arial Narrow"/>
              </a:defRPr>
            </a:lvl1pPr>
            <a:lvl2pPr indent="0" lvl="1" marL="406400" marR="0" rtl="0" algn="l">
              <a:spcBef>
                <a:spcPts val="0"/>
              </a:spcBef>
              <a:spcAft>
                <a:spcPts val="0"/>
              </a:spcAft>
              <a:buNone/>
              <a:defRPr b="0" i="0" sz="2100" u="none" cap="none" strike="noStrike">
                <a:solidFill>
                  <a:schemeClr val="dk1"/>
                </a:solidFill>
                <a:latin typeface="Arial"/>
                <a:ea typeface="Arial"/>
                <a:cs typeface="Arial"/>
                <a:sym typeface="Arial"/>
              </a:defRPr>
            </a:lvl2pPr>
            <a:lvl3pPr indent="0" lvl="2" marL="812800" marR="0" rtl="0" algn="l">
              <a:spcBef>
                <a:spcPts val="0"/>
              </a:spcBef>
              <a:spcAft>
                <a:spcPts val="0"/>
              </a:spcAft>
              <a:buNone/>
              <a:defRPr b="0" i="0" sz="2100" u="none" cap="none" strike="noStrike">
                <a:solidFill>
                  <a:schemeClr val="dk1"/>
                </a:solidFill>
                <a:latin typeface="Arial"/>
                <a:ea typeface="Arial"/>
                <a:cs typeface="Arial"/>
                <a:sym typeface="Arial"/>
              </a:defRPr>
            </a:lvl3pPr>
            <a:lvl4pPr indent="0" lvl="3" marL="1219200" marR="0" rtl="0" algn="l">
              <a:spcBef>
                <a:spcPts val="0"/>
              </a:spcBef>
              <a:spcAft>
                <a:spcPts val="0"/>
              </a:spcAft>
              <a:buNone/>
              <a:defRPr b="0" i="0" sz="2100" u="none" cap="none" strike="noStrike">
                <a:solidFill>
                  <a:schemeClr val="dk1"/>
                </a:solidFill>
                <a:latin typeface="Arial"/>
                <a:ea typeface="Arial"/>
                <a:cs typeface="Arial"/>
                <a:sym typeface="Arial"/>
              </a:defRPr>
            </a:lvl4pPr>
            <a:lvl5pPr indent="0" lvl="4" marL="1625600" marR="0" rtl="0" algn="l">
              <a:spcBef>
                <a:spcPts val="0"/>
              </a:spcBef>
              <a:spcAft>
                <a:spcPts val="0"/>
              </a:spcAft>
              <a:buNone/>
              <a:defRPr b="0" i="0" sz="2100" u="none" cap="none" strike="noStrike">
                <a:solidFill>
                  <a:schemeClr val="dk1"/>
                </a:solidFill>
                <a:latin typeface="Arial"/>
                <a:ea typeface="Arial"/>
                <a:cs typeface="Arial"/>
                <a:sym typeface="Arial"/>
              </a:defRPr>
            </a:lvl5pPr>
            <a:lvl6pPr indent="0" lvl="5" marL="2032000" marR="0" rtl="0" algn="l">
              <a:spcBef>
                <a:spcPts val="0"/>
              </a:spcBef>
              <a:buNone/>
              <a:defRPr b="0" i="0" sz="2100" u="none" cap="none" strike="noStrike">
                <a:solidFill>
                  <a:schemeClr val="dk1"/>
                </a:solidFill>
                <a:latin typeface="Arial"/>
                <a:ea typeface="Arial"/>
                <a:cs typeface="Arial"/>
                <a:sym typeface="Arial"/>
              </a:defRPr>
            </a:lvl6pPr>
            <a:lvl7pPr indent="-12700" lvl="6" marL="2451100" marR="0" rtl="0" algn="l">
              <a:spcBef>
                <a:spcPts val="0"/>
              </a:spcBef>
              <a:buNone/>
              <a:defRPr b="0" i="0" sz="2100" u="none" cap="none" strike="noStrike">
                <a:solidFill>
                  <a:schemeClr val="dk1"/>
                </a:solidFill>
                <a:latin typeface="Arial"/>
                <a:ea typeface="Arial"/>
                <a:cs typeface="Arial"/>
                <a:sym typeface="Arial"/>
              </a:defRPr>
            </a:lvl7pPr>
            <a:lvl8pPr indent="-12700" lvl="7" marL="2857500" marR="0" rtl="0" algn="l">
              <a:spcBef>
                <a:spcPts val="0"/>
              </a:spcBef>
              <a:buNone/>
              <a:defRPr b="0" i="0" sz="2100" u="none" cap="none" strike="noStrike">
                <a:solidFill>
                  <a:schemeClr val="dk1"/>
                </a:solidFill>
                <a:latin typeface="Arial"/>
                <a:ea typeface="Arial"/>
                <a:cs typeface="Arial"/>
                <a:sym typeface="Arial"/>
              </a:defRPr>
            </a:lvl8pPr>
            <a:lvl9pPr indent="0" lvl="8" marL="3263900" marR="0" rtl="0" algn="l">
              <a:spcBef>
                <a:spcPts val="0"/>
              </a:spcBef>
              <a:buNone/>
              <a:defRPr b="0" i="0" sz="2100" u="none" cap="none" strike="noStrike">
                <a:solidFill>
                  <a:schemeClr val="dk1"/>
                </a:solidFill>
                <a:latin typeface="Arial"/>
                <a:ea typeface="Arial"/>
                <a:cs typeface="Arial"/>
                <a:sym typeface="Arial"/>
              </a:defRPr>
            </a:lvl9pPr>
          </a:lstStyle>
          <a:p/>
        </p:txBody>
      </p:sp>
      <p:sp>
        <p:nvSpPr>
          <p:cNvPr id="385" name="Shape 385"/>
          <p:cNvSpPr txBox="1"/>
          <p:nvPr>
            <p:ph type="title"/>
          </p:nvPr>
        </p:nvSpPr>
        <p:spPr>
          <a:xfrm>
            <a:off x="719381" y="201217"/>
            <a:ext cx="7704600" cy="688199"/>
          </a:xfrm>
          <a:prstGeom prst="rect">
            <a:avLst/>
          </a:prstGeom>
          <a:noFill/>
          <a:ln>
            <a:noFill/>
          </a:ln>
        </p:spPr>
        <p:txBody>
          <a:bodyPr anchorCtr="0" anchor="t" bIns="68575" lIns="68575" rIns="68575" tIns="68575"/>
          <a:lstStyle>
            <a:lvl1pPr indent="0" lvl="0" marL="0" marR="0" rtl="0" algn="l">
              <a:lnSpc>
                <a:spcPct val="90000"/>
              </a:lnSpc>
              <a:spcBef>
                <a:spcPts val="0"/>
              </a:spcBef>
              <a:spcAft>
                <a:spcPts val="0"/>
              </a:spcAft>
              <a:buNone/>
              <a:defRPr b="0" i="0" sz="2600" u="none" cap="none" strike="noStrike">
                <a:solidFill>
                  <a:srgbClr val="4D148C"/>
                </a:solidFill>
                <a:latin typeface="Arial"/>
                <a:ea typeface="Arial"/>
                <a:cs typeface="Arial"/>
                <a:sym typeface="Arial"/>
              </a:defRPr>
            </a:lvl1pPr>
            <a:lvl2pPr indent="0" lvl="1"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2pPr>
            <a:lvl3pPr indent="0" lvl="2"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3pPr>
            <a:lvl4pPr indent="0" lvl="3"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4pPr>
            <a:lvl5pPr indent="0" lvl="4"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5pPr>
            <a:lvl6pPr indent="0" lvl="5" marL="4064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6pPr>
            <a:lvl7pPr indent="0" lvl="6" marL="8128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7pPr>
            <a:lvl8pPr indent="-12700" lvl="7" marL="12319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8pPr>
            <a:lvl9pPr indent="-12700" lvl="8" marL="16383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wo-Column with Header">
    <p:spTree>
      <p:nvGrpSpPr>
        <p:cNvPr id="386" name="Shape 386"/>
        <p:cNvGrpSpPr/>
        <p:nvPr/>
      </p:nvGrpSpPr>
      <p:grpSpPr>
        <a:xfrm>
          <a:off x="0" y="0"/>
          <a:ext cx="0" cy="0"/>
          <a:chOff x="0" y="0"/>
          <a:chExt cx="0" cy="0"/>
        </a:xfrm>
      </p:grpSpPr>
      <p:sp>
        <p:nvSpPr>
          <p:cNvPr id="387" name="Shape 387"/>
          <p:cNvSpPr txBox="1"/>
          <p:nvPr>
            <p:ph idx="10" type="dt"/>
          </p:nvPr>
        </p:nvSpPr>
        <p:spPr>
          <a:xfrm>
            <a:off x="7096767" y="4559670"/>
            <a:ext cx="1324200" cy="334800"/>
          </a:xfrm>
          <a:prstGeom prst="rect">
            <a:avLst/>
          </a:prstGeom>
          <a:noFill/>
          <a:ln>
            <a:noFill/>
          </a:ln>
        </p:spPr>
        <p:txBody>
          <a:bodyPr anchorCtr="0" anchor="b" bIns="68575" lIns="68575" rIns="68575" tIns="68575"/>
          <a:lstStyle>
            <a:lvl1pPr indent="0" lvl="0" marL="0" marR="0" rtl="0" algn="r">
              <a:lnSpc>
                <a:spcPct val="150000"/>
              </a:lnSpc>
              <a:spcBef>
                <a:spcPts val="0"/>
              </a:spcBef>
              <a:spcAft>
                <a:spcPts val="0"/>
              </a:spcAft>
              <a:buNone/>
              <a:defRPr sz="1000">
                <a:solidFill>
                  <a:srgbClr val="ADAFB2"/>
                </a:solidFill>
                <a:latin typeface="Arial Narrow"/>
                <a:ea typeface="Arial Narrow"/>
                <a:cs typeface="Arial Narrow"/>
                <a:sym typeface="Arial Narrow"/>
              </a:defRPr>
            </a:lvl1pPr>
            <a:lvl2pPr indent="0" lvl="1" marL="406400" marR="0" rtl="0" algn="l">
              <a:spcBef>
                <a:spcPts val="0"/>
              </a:spcBef>
              <a:spcAft>
                <a:spcPts val="0"/>
              </a:spcAft>
              <a:buNone/>
              <a:defRPr b="0" i="0" sz="2100" u="none" cap="none" strike="noStrike">
                <a:solidFill>
                  <a:schemeClr val="dk1"/>
                </a:solidFill>
                <a:latin typeface="Arial"/>
                <a:ea typeface="Arial"/>
                <a:cs typeface="Arial"/>
                <a:sym typeface="Arial"/>
              </a:defRPr>
            </a:lvl2pPr>
            <a:lvl3pPr indent="0" lvl="2" marL="812800" marR="0" rtl="0" algn="l">
              <a:spcBef>
                <a:spcPts val="0"/>
              </a:spcBef>
              <a:spcAft>
                <a:spcPts val="0"/>
              </a:spcAft>
              <a:buNone/>
              <a:defRPr b="0" i="0" sz="2100" u="none" cap="none" strike="noStrike">
                <a:solidFill>
                  <a:schemeClr val="dk1"/>
                </a:solidFill>
                <a:latin typeface="Arial"/>
                <a:ea typeface="Arial"/>
                <a:cs typeface="Arial"/>
                <a:sym typeface="Arial"/>
              </a:defRPr>
            </a:lvl3pPr>
            <a:lvl4pPr indent="0" lvl="3" marL="1219200" marR="0" rtl="0" algn="l">
              <a:spcBef>
                <a:spcPts val="0"/>
              </a:spcBef>
              <a:spcAft>
                <a:spcPts val="0"/>
              </a:spcAft>
              <a:buNone/>
              <a:defRPr b="0" i="0" sz="2100" u="none" cap="none" strike="noStrike">
                <a:solidFill>
                  <a:schemeClr val="dk1"/>
                </a:solidFill>
                <a:latin typeface="Arial"/>
                <a:ea typeface="Arial"/>
                <a:cs typeface="Arial"/>
                <a:sym typeface="Arial"/>
              </a:defRPr>
            </a:lvl4pPr>
            <a:lvl5pPr indent="0" lvl="4" marL="1625600" marR="0" rtl="0" algn="l">
              <a:spcBef>
                <a:spcPts val="0"/>
              </a:spcBef>
              <a:spcAft>
                <a:spcPts val="0"/>
              </a:spcAft>
              <a:buNone/>
              <a:defRPr b="0" i="0" sz="2100" u="none" cap="none" strike="noStrike">
                <a:solidFill>
                  <a:schemeClr val="dk1"/>
                </a:solidFill>
                <a:latin typeface="Arial"/>
                <a:ea typeface="Arial"/>
                <a:cs typeface="Arial"/>
                <a:sym typeface="Arial"/>
              </a:defRPr>
            </a:lvl5pPr>
            <a:lvl6pPr indent="0" lvl="5" marL="2032000" marR="0" rtl="0" algn="l">
              <a:spcBef>
                <a:spcPts val="0"/>
              </a:spcBef>
              <a:buNone/>
              <a:defRPr b="0" i="0" sz="2100" u="none" cap="none" strike="noStrike">
                <a:solidFill>
                  <a:schemeClr val="dk1"/>
                </a:solidFill>
                <a:latin typeface="Arial"/>
                <a:ea typeface="Arial"/>
                <a:cs typeface="Arial"/>
                <a:sym typeface="Arial"/>
              </a:defRPr>
            </a:lvl6pPr>
            <a:lvl7pPr indent="-12700" lvl="6" marL="2451100" marR="0" rtl="0" algn="l">
              <a:spcBef>
                <a:spcPts val="0"/>
              </a:spcBef>
              <a:buNone/>
              <a:defRPr b="0" i="0" sz="2100" u="none" cap="none" strike="noStrike">
                <a:solidFill>
                  <a:schemeClr val="dk1"/>
                </a:solidFill>
                <a:latin typeface="Arial"/>
                <a:ea typeface="Arial"/>
                <a:cs typeface="Arial"/>
                <a:sym typeface="Arial"/>
              </a:defRPr>
            </a:lvl7pPr>
            <a:lvl8pPr indent="-12700" lvl="7" marL="2857500" marR="0" rtl="0" algn="l">
              <a:spcBef>
                <a:spcPts val="0"/>
              </a:spcBef>
              <a:buNone/>
              <a:defRPr b="0" i="0" sz="2100" u="none" cap="none" strike="noStrike">
                <a:solidFill>
                  <a:schemeClr val="dk1"/>
                </a:solidFill>
                <a:latin typeface="Arial"/>
                <a:ea typeface="Arial"/>
                <a:cs typeface="Arial"/>
                <a:sym typeface="Arial"/>
              </a:defRPr>
            </a:lvl8pPr>
            <a:lvl9pPr indent="0" lvl="8" marL="3263900" marR="0" rtl="0" algn="l">
              <a:spcBef>
                <a:spcPts val="0"/>
              </a:spcBef>
              <a:buNone/>
              <a:defRPr b="0" i="0" sz="2100" u="none" cap="none" strike="noStrike">
                <a:solidFill>
                  <a:schemeClr val="dk1"/>
                </a:solidFill>
                <a:latin typeface="Arial"/>
                <a:ea typeface="Arial"/>
                <a:cs typeface="Arial"/>
                <a:sym typeface="Arial"/>
              </a:defRPr>
            </a:lvl9pPr>
          </a:lstStyle>
          <a:p/>
        </p:txBody>
      </p:sp>
      <p:sp>
        <p:nvSpPr>
          <p:cNvPr id="388" name="Shape 388"/>
          <p:cNvSpPr txBox="1"/>
          <p:nvPr>
            <p:ph idx="12" type="sldNum"/>
          </p:nvPr>
        </p:nvSpPr>
        <p:spPr>
          <a:xfrm>
            <a:off x="8683901" y="4744178"/>
            <a:ext cx="201600" cy="137100"/>
          </a:xfrm>
          <a:prstGeom prst="rect">
            <a:avLst/>
          </a:prstGeom>
          <a:noFill/>
          <a:ln>
            <a:noFill/>
          </a:ln>
        </p:spPr>
        <p:txBody>
          <a:bodyPr anchorCtr="0" anchor="b" bIns="0" lIns="0" rIns="0" tIns="0">
            <a:noAutofit/>
          </a:bodyPr>
          <a:lstStyle/>
          <a:p>
            <a:pPr indent="0" lvl="0" marL="0" marR="0" rtl="0" algn="r">
              <a:spcBef>
                <a:spcPts val="0"/>
              </a:spcBef>
              <a:spcAft>
                <a:spcPts val="0"/>
              </a:spcAft>
              <a:buSzPct val="25000"/>
              <a:buNone/>
            </a:pPr>
            <a:fld id="{00000000-1234-1234-1234-123412341234}" type="slidenum">
              <a:rPr lang="en-US" sz="1300">
                <a:solidFill>
                  <a:srgbClr val="ADAFB2"/>
                </a:solidFill>
                <a:latin typeface="Arial Narrow"/>
                <a:ea typeface="Arial Narrow"/>
                <a:cs typeface="Arial Narrow"/>
                <a:sym typeface="Arial Narrow"/>
              </a:rPr>
              <a:t>‹#›</a:t>
            </a:fld>
          </a:p>
        </p:txBody>
      </p:sp>
      <p:sp>
        <p:nvSpPr>
          <p:cNvPr id="389" name="Shape 389"/>
          <p:cNvSpPr txBox="1"/>
          <p:nvPr>
            <p:ph idx="11" type="ftr"/>
          </p:nvPr>
        </p:nvSpPr>
        <p:spPr>
          <a:xfrm>
            <a:off x="2499990" y="4561418"/>
            <a:ext cx="4587000" cy="334800"/>
          </a:xfrm>
          <a:prstGeom prst="rect">
            <a:avLst/>
          </a:prstGeom>
          <a:noFill/>
          <a:ln>
            <a:noFill/>
          </a:ln>
        </p:spPr>
        <p:txBody>
          <a:bodyPr anchorCtr="0" anchor="b" bIns="68575" lIns="68575" rIns="68575" tIns="68575"/>
          <a:lstStyle>
            <a:lvl1pPr indent="0" lvl="0" marL="0" marR="0" rtl="0" algn="r">
              <a:lnSpc>
                <a:spcPct val="150000"/>
              </a:lnSpc>
              <a:spcBef>
                <a:spcPts val="0"/>
              </a:spcBef>
              <a:spcAft>
                <a:spcPts val="0"/>
              </a:spcAft>
              <a:buNone/>
              <a:defRPr b="0" i="0" sz="1000" u="none" cap="none" strike="noStrike">
                <a:solidFill>
                  <a:srgbClr val="ADAFB2"/>
                </a:solidFill>
                <a:latin typeface="Arial Narrow"/>
                <a:ea typeface="Arial Narrow"/>
                <a:cs typeface="Arial Narrow"/>
                <a:sym typeface="Arial Narrow"/>
              </a:defRPr>
            </a:lvl1pPr>
            <a:lvl2pPr indent="0" lvl="1" marL="406400" marR="0" rtl="0" algn="l">
              <a:spcBef>
                <a:spcPts val="0"/>
              </a:spcBef>
              <a:spcAft>
                <a:spcPts val="0"/>
              </a:spcAft>
              <a:buNone/>
              <a:defRPr b="0" i="0" sz="2100" u="none" cap="none" strike="noStrike">
                <a:solidFill>
                  <a:schemeClr val="dk1"/>
                </a:solidFill>
                <a:latin typeface="Arial"/>
                <a:ea typeface="Arial"/>
                <a:cs typeface="Arial"/>
                <a:sym typeface="Arial"/>
              </a:defRPr>
            </a:lvl2pPr>
            <a:lvl3pPr indent="0" lvl="2" marL="812800" marR="0" rtl="0" algn="l">
              <a:spcBef>
                <a:spcPts val="0"/>
              </a:spcBef>
              <a:spcAft>
                <a:spcPts val="0"/>
              </a:spcAft>
              <a:buNone/>
              <a:defRPr b="0" i="0" sz="2100" u="none" cap="none" strike="noStrike">
                <a:solidFill>
                  <a:schemeClr val="dk1"/>
                </a:solidFill>
                <a:latin typeface="Arial"/>
                <a:ea typeface="Arial"/>
                <a:cs typeface="Arial"/>
                <a:sym typeface="Arial"/>
              </a:defRPr>
            </a:lvl3pPr>
            <a:lvl4pPr indent="0" lvl="3" marL="1219200" marR="0" rtl="0" algn="l">
              <a:spcBef>
                <a:spcPts val="0"/>
              </a:spcBef>
              <a:spcAft>
                <a:spcPts val="0"/>
              </a:spcAft>
              <a:buNone/>
              <a:defRPr b="0" i="0" sz="2100" u="none" cap="none" strike="noStrike">
                <a:solidFill>
                  <a:schemeClr val="dk1"/>
                </a:solidFill>
                <a:latin typeface="Arial"/>
                <a:ea typeface="Arial"/>
                <a:cs typeface="Arial"/>
                <a:sym typeface="Arial"/>
              </a:defRPr>
            </a:lvl4pPr>
            <a:lvl5pPr indent="0" lvl="4" marL="1625600" marR="0" rtl="0" algn="l">
              <a:spcBef>
                <a:spcPts val="0"/>
              </a:spcBef>
              <a:spcAft>
                <a:spcPts val="0"/>
              </a:spcAft>
              <a:buNone/>
              <a:defRPr b="0" i="0" sz="2100" u="none" cap="none" strike="noStrike">
                <a:solidFill>
                  <a:schemeClr val="dk1"/>
                </a:solidFill>
                <a:latin typeface="Arial"/>
                <a:ea typeface="Arial"/>
                <a:cs typeface="Arial"/>
                <a:sym typeface="Arial"/>
              </a:defRPr>
            </a:lvl5pPr>
            <a:lvl6pPr indent="0" lvl="5" marL="2032000" marR="0" rtl="0" algn="l">
              <a:spcBef>
                <a:spcPts val="0"/>
              </a:spcBef>
              <a:buNone/>
              <a:defRPr b="0" i="0" sz="2100" u="none" cap="none" strike="noStrike">
                <a:solidFill>
                  <a:schemeClr val="dk1"/>
                </a:solidFill>
                <a:latin typeface="Arial"/>
                <a:ea typeface="Arial"/>
                <a:cs typeface="Arial"/>
                <a:sym typeface="Arial"/>
              </a:defRPr>
            </a:lvl6pPr>
            <a:lvl7pPr indent="-12700" lvl="6" marL="2451100" marR="0" rtl="0" algn="l">
              <a:spcBef>
                <a:spcPts val="0"/>
              </a:spcBef>
              <a:buNone/>
              <a:defRPr b="0" i="0" sz="2100" u="none" cap="none" strike="noStrike">
                <a:solidFill>
                  <a:schemeClr val="dk1"/>
                </a:solidFill>
                <a:latin typeface="Arial"/>
                <a:ea typeface="Arial"/>
                <a:cs typeface="Arial"/>
                <a:sym typeface="Arial"/>
              </a:defRPr>
            </a:lvl7pPr>
            <a:lvl8pPr indent="-12700" lvl="7" marL="2857500" marR="0" rtl="0" algn="l">
              <a:spcBef>
                <a:spcPts val="0"/>
              </a:spcBef>
              <a:buNone/>
              <a:defRPr b="0" i="0" sz="2100" u="none" cap="none" strike="noStrike">
                <a:solidFill>
                  <a:schemeClr val="dk1"/>
                </a:solidFill>
                <a:latin typeface="Arial"/>
                <a:ea typeface="Arial"/>
                <a:cs typeface="Arial"/>
                <a:sym typeface="Arial"/>
              </a:defRPr>
            </a:lvl8pPr>
            <a:lvl9pPr indent="0" lvl="8" marL="3263900" marR="0" rtl="0" algn="l">
              <a:spcBef>
                <a:spcPts val="0"/>
              </a:spcBef>
              <a:buNone/>
              <a:defRPr b="0" i="0" sz="2100" u="none" cap="none" strike="noStrike">
                <a:solidFill>
                  <a:schemeClr val="dk1"/>
                </a:solidFill>
                <a:latin typeface="Arial"/>
                <a:ea typeface="Arial"/>
                <a:cs typeface="Arial"/>
                <a:sym typeface="Arial"/>
              </a:defRPr>
            </a:lvl9pPr>
          </a:lstStyle>
          <a:p/>
        </p:txBody>
      </p:sp>
      <p:sp>
        <p:nvSpPr>
          <p:cNvPr id="390" name="Shape 390"/>
          <p:cNvSpPr txBox="1"/>
          <p:nvPr>
            <p:ph idx="1" type="body"/>
          </p:nvPr>
        </p:nvSpPr>
        <p:spPr>
          <a:xfrm>
            <a:off x="719381" y="890425"/>
            <a:ext cx="3697800" cy="265500"/>
          </a:xfrm>
          <a:prstGeom prst="rect">
            <a:avLst/>
          </a:prstGeom>
          <a:noFill/>
          <a:ln>
            <a:noFill/>
          </a:ln>
        </p:spPr>
        <p:txBody>
          <a:bodyPr anchorCtr="0" anchor="t" bIns="68575" lIns="68575" rIns="68575" tIns="68575"/>
          <a:lstStyle>
            <a:lvl1pPr indent="0" lvl="0" marL="0" marR="0" rtl="0" algn="l">
              <a:spcBef>
                <a:spcPts val="1100"/>
              </a:spcBef>
              <a:spcAft>
                <a:spcPts val="0"/>
              </a:spcAft>
              <a:buNone/>
              <a:defRPr b="0" i="0" sz="2000" u="none" cap="none" strike="noStrike">
                <a:solidFill>
                  <a:srgbClr val="4D148C"/>
                </a:solidFill>
                <a:latin typeface="Arial Narrow"/>
                <a:ea typeface="Arial Narrow"/>
                <a:cs typeface="Arial Narrow"/>
                <a:sym typeface="Arial Narrow"/>
              </a:defRPr>
            </a:lvl1pPr>
            <a:lvl2pPr indent="-101600" lvl="1" marL="190500" marR="0" rtl="0" algn="l">
              <a:spcBef>
                <a:spcPts val="500"/>
              </a:spcBef>
              <a:spcAft>
                <a:spcPts val="0"/>
              </a:spcAft>
              <a:buClr>
                <a:schemeClr val="dk1"/>
              </a:buClr>
              <a:buSzPct val="88235"/>
              <a:buFont typeface="Arial"/>
              <a:buChar char="•"/>
              <a:defRPr b="0" i="0" sz="1700" u="none" cap="none" strike="noStrike">
                <a:solidFill>
                  <a:schemeClr val="dk1"/>
                </a:solidFill>
                <a:latin typeface="Arial Narrow"/>
                <a:ea typeface="Arial Narrow"/>
                <a:cs typeface="Arial Narrow"/>
                <a:sym typeface="Arial Narrow"/>
              </a:defRPr>
            </a:lvl2pPr>
            <a:lvl3pPr indent="-114300" lvl="2" marL="393700" marR="0" rtl="0" algn="l">
              <a:spcBef>
                <a:spcPts val="500"/>
              </a:spcBef>
              <a:spcAft>
                <a:spcPts val="0"/>
              </a:spcAft>
              <a:buClr>
                <a:schemeClr val="dk1"/>
              </a:buClr>
              <a:buSzPct val="92857"/>
              <a:buFont typeface="Merriweather Sans"/>
              <a:buChar char="–"/>
              <a:defRPr b="0" i="0" sz="1400" u="none" cap="none" strike="noStrike">
                <a:solidFill>
                  <a:schemeClr val="dk1"/>
                </a:solidFill>
                <a:latin typeface="Arial Narrow"/>
                <a:ea typeface="Arial Narrow"/>
                <a:cs typeface="Arial Narrow"/>
                <a:sym typeface="Arial Narrow"/>
              </a:defRPr>
            </a:lvl3pPr>
            <a:lvl4pPr indent="-139700" lvl="3" marL="584200" marR="0" rtl="0" algn="l">
              <a:spcBef>
                <a:spcPts val="500"/>
              </a:spcBef>
              <a:spcAft>
                <a:spcPts val="0"/>
              </a:spcAft>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4pPr>
            <a:lvl5pPr indent="-127000" lvl="4" marL="762000" marR="0" rtl="0" algn="l">
              <a:spcBef>
                <a:spcPts val="500"/>
              </a:spcBef>
              <a:spcAft>
                <a:spcPts val="0"/>
              </a:spcAft>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5pPr>
            <a:lvl6pPr indent="-139700" lvl="5" marL="1003300" marR="0" rtl="0" algn="l">
              <a:spcBef>
                <a:spcPts val="300"/>
              </a:spcBef>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6pPr>
            <a:lvl7pPr indent="-101600" lvl="6" marL="26543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7pPr>
            <a:lvl8pPr indent="-88900" lvl="7" marL="30607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8pPr>
            <a:lvl9pPr indent="-88900" lvl="8" marL="34671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9pPr>
          </a:lstStyle>
          <a:p/>
        </p:txBody>
      </p:sp>
      <p:sp>
        <p:nvSpPr>
          <p:cNvPr id="391" name="Shape 391"/>
          <p:cNvSpPr txBox="1"/>
          <p:nvPr>
            <p:ph idx="2" type="body"/>
          </p:nvPr>
        </p:nvSpPr>
        <p:spPr>
          <a:xfrm>
            <a:off x="4724600" y="889593"/>
            <a:ext cx="3697800" cy="265500"/>
          </a:xfrm>
          <a:prstGeom prst="rect">
            <a:avLst/>
          </a:prstGeom>
          <a:noFill/>
          <a:ln>
            <a:noFill/>
          </a:ln>
        </p:spPr>
        <p:txBody>
          <a:bodyPr anchorCtr="0" anchor="t" bIns="68575" lIns="68575" rIns="68575" tIns="68575"/>
          <a:lstStyle>
            <a:lvl1pPr indent="0" lvl="0" marL="0" marR="0" rtl="0" algn="l">
              <a:spcBef>
                <a:spcPts val="1100"/>
              </a:spcBef>
              <a:spcAft>
                <a:spcPts val="0"/>
              </a:spcAft>
              <a:buNone/>
              <a:defRPr b="0" i="0" sz="2000" u="none" cap="none" strike="noStrike">
                <a:solidFill>
                  <a:srgbClr val="4D148C"/>
                </a:solidFill>
                <a:latin typeface="Arial Narrow"/>
                <a:ea typeface="Arial Narrow"/>
                <a:cs typeface="Arial Narrow"/>
                <a:sym typeface="Arial Narrow"/>
              </a:defRPr>
            </a:lvl1pPr>
            <a:lvl2pPr indent="-101600" lvl="1" marL="190500" marR="0" rtl="0" algn="l">
              <a:spcBef>
                <a:spcPts val="500"/>
              </a:spcBef>
              <a:spcAft>
                <a:spcPts val="0"/>
              </a:spcAft>
              <a:buClr>
                <a:schemeClr val="dk1"/>
              </a:buClr>
              <a:buSzPct val="88235"/>
              <a:buFont typeface="Arial"/>
              <a:buChar char="•"/>
              <a:defRPr b="0" i="0" sz="1700" u="none" cap="none" strike="noStrike">
                <a:solidFill>
                  <a:schemeClr val="dk1"/>
                </a:solidFill>
                <a:latin typeface="Arial Narrow"/>
                <a:ea typeface="Arial Narrow"/>
                <a:cs typeface="Arial Narrow"/>
                <a:sym typeface="Arial Narrow"/>
              </a:defRPr>
            </a:lvl2pPr>
            <a:lvl3pPr indent="-114300" lvl="2" marL="393700" marR="0" rtl="0" algn="l">
              <a:spcBef>
                <a:spcPts val="500"/>
              </a:spcBef>
              <a:spcAft>
                <a:spcPts val="0"/>
              </a:spcAft>
              <a:buClr>
                <a:schemeClr val="dk1"/>
              </a:buClr>
              <a:buSzPct val="92857"/>
              <a:buFont typeface="Merriweather Sans"/>
              <a:buChar char="–"/>
              <a:defRPr b="0" i="0" sz="1400" u="none" cap="none" strike="noStrike">
                <a:solidFill>
                  <a:schemeClr val="dk1"/>
                </a:solidFill>
                <a:latin typeface="Arial Narrow"/>
                <a:ea typeface="Arial Narrow"/>
                <a:cs typeface="Arial Narrow"/>
                <a:sym typeface="Arial Narrow"/>
              </a:defRPr>
            </a:lvl3pPr>
            <a:lvl4pPr indent="-139700" lvl="3" marL="584200" marR="0" rtl="0" algn="l">
              <a:spcBef>
                <a:spcPts val="500"/>
              </a:spcBef>
              <a:spcAft>
                <a:spcPts val="0"/>
              </a:spcAft>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4pPr>
            <a:lvl5pPr indent="-127000" lvl="4" marL="762000" marR="0" rtl="0" algn="l">
              <a:spcBef>
                <a:spcPts val="500"/>
              </a:spcBef>
              <a:spcAft>
                <a:spcPts val="0"/>
              </a:spcAft>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5pPr>
            <a:lvl6pPr indent="-139700" lvl="5" marL="1003300" marR="0" rtl="0" algn="l">
              <a:spcBef>
                <a:spcPts val="300"/>
              </a:spcBef>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6pPr>
            <a:lvl7pPr indent="-101600" lvl="6" marL="26543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7pPr>
            <a:lvl8pPr indent="-88900" lvl="7" marL="30607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8pPr>
            <a:lvl9pPr indent="-88900" lvl="8" marL="34671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9pPr>
          </a:lstStyle>
          <a:p/>
        </p:txBody>
      </p:sp>
      <p:sp>
        <p:nvSpPr>
          <p:cNvPr id="392" name="Shape 392"/>
          <p:cNvSpPr txBox="1"/>
          <p:nvPr>
            <p:ph type="title"/>
          </p:nvPr>
        </p:nvSpPr>
        <p:spPr>
          <a:xfrm>
            <a:off x="719381" y="201217"/>
            <a:ext cx="7704600" cy="688199"/>
          </a:xfrm>
          <a:prstGeom prst="rect">
            <a:avLst/>
          </a:prstGeom>
          <a:noFill/>
          <a:ln>
            <a:noFill/>
          </a:ln>
        </p:spPr>
        <p:txBody>
          <a:bodyPr anchorCtr="0" anchor="t" bIns="68575" lIns="68575" rIns="68575" tIns="68575"/>
          <a:lstStyle>
            <a:lvl1pPr indent="0" lvl="0" marL="0" marR="0" rtl="0" algn="l">
              <a:lnSpc>
                <a:spcPct val="90000"/>
              </a:lnSpc>
              <a:spcBef>
                <a:spcPts val="0"/>
              </a:spcBef>
              <a:spcAft>
                <a:spcPts val="0"/>
              </a:spcAft>
              <a:buNone/>
              <a:defRPr b="0" i="0" sz="2600" u="none" cap="none" strike="noStrike">
                <a:solidFill>
                  <a:srgbClr val="4D148C"/>
                </a:solidFill>
                <a:latin typeface="Arial"/>
                <a:ea typeface="Arial"/>
                <a:cs typeface="Arial"/>
                <a:sym typeface="Arial"/>
              </a:defRPr>
            </a:lvl1pPr>
            <a:lvl2pPr indent="0" lvl="1"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2pPr>
            <a:lvl3pPr indent="0" lvl="2"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3pPr>
            <a:lvl4pPr indent="0" lvl="3"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4pPr>
            <a:lvl5pPr indent="0" lvl="4"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5pPr>
            <a:lvl6pPr indent="0" lvl="5" marL="4064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6pPr>
            <a:lvl7pPr indent="0" lvl="6" marL="8128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7pPr>
            <a:lvl8pPr indent="-12700" lvl="7" marL="12319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8pPr>
            <a:lvl9pPr indent="-12700" lvl="8" marL="16383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9pPr>
          </a:lstStyle>
          <a:p/>
        </p:txBody>
      </p:sp>
      <p:sp>
        <p:nvSpPr>
          <p:cNvPr id="393" name="Shape 393"/>
          <p:cNvSpPr txBox="1"/>
          <p:nvPr>
            <p:ph idx="3" type="body"/>
          </p:nvPr>
        </p:nvSpPr>
        <p:spPr>
          <a:xfrm>
            <a:off x="4723768" y="1155273"/>
            <a:ext cx="3697799" cy="2913000"/>
          </a:xfrm>
          <a:prstGeom prst="rect">
            <a:avLst/>
          </a:prstGeom>
          <a:noFill/>
          <a:ln>
            <a:noFill/>
          </a:ln>
        </p:spPr>
        <p:txBody>
          <a:bodyPr anchorCtr="0" anchor="t" bIns="68575" lIns="68575" rIns="68575" tIns="68575"/>
          <a:lstStyle>
            <a:lvl1pPr indent="0" lvl="0" marL="0" marR="0" rtl="0" algn="l">
              <a:spcBef>
                <a:spcPts val="1100"/>
              </a:spcBef>
              <a:spcAft>
                <a:spcPts val="0"/>
              </a:spcAft>
              <a:buNone/>
              <a:defRPr b="1" i="0" sz="1700" u="none" cap="none" strike="noStrike">
                <a:solidFill>
                  <a:schemeClr val="dk1"/>
                </a:solidFill>
                <a:latin typeface="Arial Narrow"/>
                <a:ea typeface="Arial Narrow"/>
                <a:cs typeface="Arial Narrow"/>
                <a:sym typeface="Arial Narrow"/>
              </a:defRPr>
            </a:lvl1pPr>
            <a:lvl2pPr indent="-101600" lvl="1" marL="190500" marR="0" rtl="0" algn="l">
              <a:spcBef>
                <a:spcPts val="500"/>
              </a:spcBef>
              <a:spcAft>
                <a:spcPts val="0"/>
              </a:spcAft>
              <a:buClr>
                <a:schemeClr val="dk1"/>
              </a:buClr>
              <a:buSzPct val="88235"/>
              <a:buFont typeface="Arial"/>
              <a:buChar char="•"/>
              <a:defRPr b="0" i="0" sz="1700" u="none" cap="none" strike="noStrike">
                <a:solidFill>
                  <a:schemeClr val="dk1"/>
                </a:solidFill>
                <a:latin typeface="Arial Narrow"/>
                <a:ea typeface="Arial Narrow"/>
                <a:cs typeface="Arial Narrow"/>
                <a:sym typeface="Arial Narrow"/>
              </a:defRPr>
            </a:lvl2pPr>
            <a:lvl3pPr indent="-114300" lvl="2" marL="393700" marR="0" rtl="0" algn="l">
              <a:spcBef>
                <a:spcPts val="500"/>
              </a:spcBef>
              <a:spcAft>
                <a:spcPts val="0"/>
              </a:spcAft>
              <a:buClr>
                <a:schemeClr val="dk1"/>
              </a:buClr>
              <a:buSzPct val="92857"/>
              <a:buFont typeface="Merriweather Sans"/>
              <a:buChar char="–"/>
              <a:defRPr b="0" i="0" sz="1400" u="none" cap="none" strike="noStrike">
                <a:solidFill>
                  <a:schemeClr val="dk1"/>
                </a:solidFill>
                <a:latin typeface="Arial Narrow"/>
                <a:ea typeface="Arial Narrow"/>
                <a:cs typeface="Arial Narrow"/>
                <a:sym typeface="Arial Narrow"/>
              </a:defRPr>
            </a:lvl3pPr>
            <a:lvl4pPr indent="-139700" lvl="3" marL="584200" marR="0" rtl="0" algn="l">
              <a:spcBef>
                <a:spcPts val="500"/>
              </a:spcBef>
              <a:spcAft>
                <a:spcPts val="0"/>
              </a:spcAft>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4pPr>
            <a:lvl5pPr indent="-127000" lvl="4" marL="762000" marR="0" rtl="0" algn="l">
              <a:spcBef>
                <a:spcPts val="500"/>
              </a:spcBef>
              <a:spcAft>
                <a:spcPts val="0"/>
              </a:spcAft>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5pPr>
            <a:lvl6pPr indent="-139700" lvl="5" marL="1003300" marR="0" rtl="0" algn="l">
              <a:spcBef>
                <a:spcPts val="300"/>
              </a:spcBef>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6pPr>
            <a:lvl7pPr indent="-101600" lvl="6" marL="26543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7pPr>
            <a:lvl8pPr indent="-88900" lvl="7" marL="30607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8pPr>
            <a:lvl9pPr indent="-88900" lvl="8" marL="34671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9pPr>
          </a:lstStyle>
          <a:p/>
        </p:txBody>
      </p:sp>
      <p:sp>
        <p:nvSpPr>
          <p:cNvPr id="394" name="Shape 394"/>
          <p:cNvSpPr txBox="1"/>
          <p:nvPr>
            <p:ph idx="4" type="body"/>
          </p:nvPr>
        </p:nvSpPr>
        <p:spPr>
          <a:xfrm>
            <a:off x="720090" y="1155273"/>
            <a:ext cx="3697800" cy="2913000"/>
          </a:xfrm>
          <a:prstGeom prst="rect">
            <a:avLst/>
          </a:prstGeom>
          <a:noFill/>
          <a:ln>
            <a:noFill/>
          </a:ln>
        </p:spPr>
        <p:txBody>
          <a:bodyPr anchorCtr="0" anchor="t" bIns="68575" lIns="68575" rIns="68575" tIns="68575"/>
          <a:lstStyle>
            <a:lvl1pPr indent="0" lvl="0" marL="0" marR="0" rtl="0" algn="l">
              <a:spcBef>
                <a:spcPts val="1100"/>
              </a:spcBef>
              <a:spcAft>
                <a:spcPts val="0"/>
              </a:spcAft>
              <a:buNone/>
              <a:defRPr b="1" i="0" sz="1700" u="none" cap="none" strike="noStrike">
                <a:solidFill>
                  <a:schemeClr val="dk1"/>
                </a:solidFill>
                <a:latin typeface="Arial Narrow"/>
                <a:ea typeface="Arial Narrow"/>
                <a:cs typeface="Arial Narrow"/>
                <a:sym typeface="Arial Narrow"/>
              </a:defRPr>
            </a:lvl1pPr>
            <a:lvl2pPr indent="-101600" lvl="1" marL="190500" marR="0" rtl="0" algn="l">
              <a:spcBef>
                <a:spcPts val="500"/>
              </a:spcBef>
              <a:spcAft>
                <a:spcPts val="0"/>
              </a:spcAft>
              <a:buClr>
                <a:schemeClr val="dk1"/>
              </a:buClr>
              <a:buSzPct val="88235"/>
              <a:buFont typeface="Arial"/>
              <a:buChar char="•"/>
              <a:defRPr b="0" i="0" sz="1700" u="none" cap="none" strike="noStrike">
                <a:solidFill>
                  <a:schemeClr val="dk1"/>
                </a:solidFill>
                <a:latin typeface="Arial Narrow"/>
                <a:ea typeface="Arial Narrow"/>
                <a:cs typeface="Arial Narrow"/>
                <a:sym typeface="Arial Narrow"/>
              </a:defRPr>
            </a:lvl2pPr>
            <a:lvl3pPr indent="-114300" lvl="2" marL="393700" marR="0" rtl="0" algn="l">
              <a:spcBef>
                <a:spcPts val="500"/>
              </a:spcBef>
              <a:spcAft>
                <a:spcPts val="0"/>
              </a:spcAft>
              <a:buClr>
                <a:schemeClr val="dk1"/>
              </a:buClr>
              <a:buSzPct val="92857"/>
              <a:buFont typeface="Merriweather Sans"/>
              <a:buChar char="–"/>
              <a:defRPr b="0" i="0" sz="1400" u="none" cap="none" strike="noStrike">
                <a:solidFill>
                  <a:schemeClr val="dk1"/>
                </a:solidFill>
                <a:latin typeface="Arial Narrow"/>
                <a:ea typeface="Arial Narrow"/>
                <a:cs typeface="Arial Narrow"/>
                <a:sym typeface="Arial Narrow"/>
              </a:defRPr>
            </a:lvl3pPr>
            <a:lvl4pPr indent="-139700" lvl="3" marL="584200" marR="0" rtl="0" algn="l">
              <a:spcBef>
                <a:spcPts val="500"/>
              </a:spcBef>
              <a:spcAft>
                <a:spcPts val="0"/>
              </a:spcAft>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4pPr>
            <a:lvl5pPr indent="-127000" lvl="4" marL="762000" marR="0" rtl="0" algn="l">
              <a:spcBef>
                <a:spcPts val="500"/>
              </a:spcBef>
              <a:spcAft>
                <a:spcPts val="0"/>
              </a:spcAft>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5pPr>
            <a:lvl6pPr indent="-139700" lvl="5" marL="1003300" marR="0" rtl="0" algn="l">
              <a:spcBef>
                <a:spcPts val="300"/>
              </a:spcBef>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6pPr>
            <a:lvl7pPr indent="-101600" lvl="6" marL="26543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7pPr>
            <a:lvl8pPr indent="-88900" lvl="7" marL="30607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8pPr>
            <a:lvl9pPr indent="-88900" lvl="8" marL="34671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ivider FX Purple">
    <p:bg>
      <p:bgPr>
        <a:solidFill>
          <a:srgbClr val="4D148C"/>
        </a:solidFill>
      </p:bgPr>
    </p:bg>
    <p:spTree>
      <p:nvGrpSpPr>
        <p:cNvPr id="395" name="Shape 395"/>
        <p:cNvGrpSpPr/>
        <p:nvPr/>
      </p:nvGrpSpPr>
      <p:grpSpPr>
        <a:xfrm>
          <a:off x="0" y="0"/>
          <a:ext cx="0" cy="0"/>
          <a:chOff x="0" y="0"/>
          <a:chExt cx="0" cy="0"/>
        </a:xfrm>
      </p:grpSpPr>
      <p:sp>
        <p:nvSpPr>
          <p:cNvPr id="396" name="Shape 396"/>
          <p:cNvSpPr txBox="1"/>
          <p:nvPr>
            <p:ph type="title"/>
          </p:nvPr>
        </p:nvSpPr>
        <p:spPr>
          <a:xfrm>
            <a:off x="719381" y="201217"/>
            <a:ext cx="7704600" cy="688199"/>
          </a:xfrm>
          <a:prstGeom prst="rect">
            <a:avLst/>
          </a:prstGeom>
          <a:noFill/>
          <a:ln>
            <a:noFill/>
          </a:ln>
        </p:spPr>
        <p:txBody>
          <a:bodyPr anchorCtr="0" anchor="t" bIns="68575" lIns="68575" rIns="68575" tIns="68575"/>
          <a:lstStyle>
            <a:lvl1pPr indent="0" lvl="0" marL="0" marR="0" rtl="0" algn="l">
              <a:lnSpc>
                <a:spcPct val="90000"/>
              </a:lnSpc>
              <a:spcBef>
                <a:spcPts val="0"/>
              </a:spcBef>
              <a:spcAft>
                <a:spcPts val="0"/>
              </a:spcAft>
              <a:buNone/>
              <a:defRPr b="0" i="0" sz="2600" u="none" cap="none" strike="noStrike">
                <a:solidFill>
                  <a:schemeClr val="lt1"/>
                </a:solidFill>
                <a:latin typeface="Arial"/>
                <a:ea typeface="Arial"/>
                <a:cs typeface="Arial"/>
                <a:sym typeface="Arial"/>
              </a:defRPr>
            </a:lvl1pPr>
            <a:lvl2pPr indent="0" lvl="1"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2pPr>
            <a:lvl3pPr indent="0" lvl="2"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3pPr>
            <a:lvl4pPr indent="0" lvl="3"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4pPr>
            <a:lvl5pPr indent="0" lvl="4" marL="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5pPr>
            <a:lvl6pPr indent="0" lvl="5" marL="4064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6pPr>
            <a:lvl7pPr indent="0" lvl="6" marL="8128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7pPr>
            <a:lvl8pPr indent="-12700" lvl="7" marL="12319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8pPr>
            <a:lvl9pPr indent="-12700" lvl="8" marL="1638300" marR="0" rtl="0" algn="l">
              <a:lnSpc>
                <a:spcPct val="90000"/>
              </a:lnSpc>
              <a:spcBef>
                <a:spcPts val="0"/>
              </a:spcBef>
              <a:spcAft>
                <a:spcPts val="0"/>
              </a:spcAft>
              <a:buNone/>
              <a:defRPr b="0" i="0" sz="2600" u="none" cap="none" strike="noStrike">
                <a:solidFill>
                  <a:schemeClr val="dk2"/>
                </a:solidFill>
                <a:latin typeface="Arial"/>
                <a:ea typeface="Arial"/>
                <a:cs typeface="Arial"/>
                <a:sym typeface="Arial"/>
              </a:defRPr>
            </a:lvl9pPr>
          </a:lstStyle>
          <a:p/>
        </p:txBody>
      </p:sp>
      <p:grpSp>
        <p:nvGrpSpPr>
          <p:cNvPr id="397" name="Shape 397"/>
          <p:cNvGrpSpPr/>
          <p:nvPr/>
        </p:nvGrpSpPr>
        <p:grpSpPr>
          <a:xfrm>
            <a:off x="171426" y="4554079"/>
            <a:ext cx="1056136" cy="416052"/>
            <a:chOff x="3038475" y="3230563"/>
            <a:chExt cx="1031886" cy="406499"/>
          </a:xfrm>
        </p:grpSpPr>
        <p:grpSp>
          <p:nvGrpSpPr>
            <p:cNvPr id="398" name="Shape 398"/>
            <p:cNvGrpSpPr/>
            <p:nvPr/>
          </p:nvGrpSpPr>
          <p:grpSpPr>
            <a:xfrm>
              <a:off x="3038475" y="3230563"/>
              <a:ext cx="1031886" cy="279300"/>
              <a:chOff x="3038475" y="3230563"/>
              <a:chExt cx="1031886" cy="279300"/>
            </a:xfrm>
          </p:grpSpPr>
          <p:sp>
            <p:nvSpPr>
              <p:cNvPr id="399" name="Shape 399"/>
              <p:cNvSpPr/>
              <p:nvPr/>
            </p:nvSpPr>
            <p:spPr>
              <a:xfrm>
                <a:off x="3038475" y="3230563"/>
                <a:ext cx="936600" cy="279300"/>
              </a:xfrm>
              <a:custGeom>
                <a:pathLst>
                  <a:path extrusionOk="0" h="120000" w="120000">
                    <a:moveTo>
                      <a:pt x="109881" y="77667"/>
                    </a:moveTo>
                    <a:lnTo>
                      <a:pt x="119847" y="40113"/>
                    </a:lnTo>
                    <a:lnTo>
                      <a:pt x="108152" y="40113"/>
                    </a:lnTo>
                    <a:lnTo>
                      <a:pt x="104084" y="55647"/>
                    </a:lnTo>
                    <a:lnTo>
                      <a:pt x="99864" y="40113"/>
                    </a:lnTo>
                    <a:lnTo>
                      <a:pt x="77593" y="40113"/>
                    </a:lnTo>
                    <a:lnTo>
                      <a:pt x="77593" y="30042"/>
                    </a:lnTo>
                    <a:lnTo>
                      <a:pt x="88118" y="30042"/>
                    </a:lnTo>
                    <a:lnTo>
                      <a:pt x="88118" y="0"/>
                    </a:lnTo>
                    <a:lnTo>
                      <a:pt x="59796" y="0"/>
                    </a:lnTo>
                    <a:lnTo>
                      <a:pt x="59796" y="47283"/>
                    </a:lnTo>
                    <a:lnTo>
                      <a:pt x="59694" y="47283"/>
                    </a:lnTo>
                    <a:lnTo>
                      <a:pt x="58779" y="44210"/>
                    </a:lnTo>
                    <a:lnTo>
                      <a:pt x="57762" y="41991"/>
                    </a:lnTo>
                    <a:lnTo>
                      <a:pt x="56694" y="39943"/>
                    </a:lnTo>
                    <a:lnTo>
                      <a:pt x="55525" y="38918"/>
                    </a:lnTo>
                    <a:lnTo>
                      <a:pt x="54355" y="38236"/>
                    </a:lnTo>
                    <a:lnTo>
                      <a:pt x="53084" y="38065"/>
                    </a:lnTo>
                    <a:lnTo>
                      <a:pt x="51355" y="38406"/>
                    </a:lnTo>
                    <a:lnTo>
                      <a:pt x="49728" y="39601"/>
                    </a:lnTo>
                    <a:lnTo>
                      <a:pt x="48254" y="41820"/>
                    </a:lnTo>
                    <a:lnTo>
                      <a:pt x="46881" y="44551"/>
                    </a:lnTo>
                    <a:lnTo>
                      <a:pt x="45610" y="47795"/>
                    </a:lnTo>
                    <a:lnTo>
                      <a:pt x="44542" y="51891"/>
                    </a:lnTo>
                    <a:lnTo>
                      <a:pt x="43677" y="56330"/>
                    </a:lnTo>
                    <a:lnTo>
                      <a:pt x="42915" y="60938"/>
                    </a:lnTo>
                    <a:lnTo>
                      <a:pt x="42355" y="66230"/>
                    </a:lnTo>
                    <a:lnTo>
                      <a:pt x="41745" y="60597"/>
                    </a:lnTo>
                    <a:lnTo>
                      <a:pt x="40881" y="55476"/>
                    </a:lnTo>
                    <a:lnTo>
                      <a:pt x="39915" y="51038"/>
                    </a:lnTo>
                    <a:lnTo>
                      <a:pt x="38745" y="46941"/>
                    </a:lnTo>
                    <a:lnTo>
                      <a:pt x="37372" y="43869"/>
                    </a:lnTo>
                    <a:lnTo>
                      <a:pt x="35949" y="41308"/>
                    </a:lnTo>
                    <a:lnTo>
                      <a:pt x="34271" y="39260"/>
                    </a:lnTo>
                    <a:lnTo>
                      <a:pt x="32440" y="38065"/>
                    </a:lnTo>
                    <a:lnTo>
                      <a:pt x="30457" y="37724"/>
                    </a:lnTo>
                    <a:lnTo>
                      <a:pt x="28372" y="38065"/>
                    </a:lnTo>
                    <a:lnTo>
                      <a:pt x="26491" y="39431"/>
                    </a:lnTo>
                    <a:lnTo>
                      <a:pt x="24711" y="41650"/>
                    </a:lnTo>
                    <a:lnTo>
                      <a:pt x="23084" y="44551"/>
                    </a:lnTo>
                    <a:lnTo>
                      <a:pt x="21711" y="48136"/>
                    </a:lnTo>
                    <a:lnTo>
                      <a:pt x="20491" y="52574"/>
                    </a:lnTo>
                    <a:lnTo>
                      <a:pt x="19525" y="57524"/>
                    </a:lnTo>
                    <a:lnTo>
                      <a:pt x="19525" y="42332"/>
                    </a:lnTo>
                    <a:lnTo>
                      <a:pt x="9203" y="42332"/>
                    </a:lnTo>
                    <a:lnTo>
                      <a:pt x="9203" y="25604"/>
                    </a:lnTo>
                    <a:lnTo>
                      <a:pt x="20440" y="25604"/>
                    </a:lnTo>
                    <a:lnTo>
                      <a:pt x="20440" y="0"/>
                    </a:lnTo>
                    <a:lnTo>
                      <a:pt x="0" y="0"/>
                    </a:lnTo>
                    <a:lnTo>
                      <a:pt x="0" y="115732"/>
                    </a:lnTo>
                    <a:lnTo>
                      <a:pt x="9203" y="115732"/>
                    </a:lnTo>
                    <a:lnTo>
                      <a:pt x="9203" y="67083"/>
                    </a:lnTo>
                    <a:lnTo>
                      <a:pt x="18355" y="67083"/>
                    </a:lnTo>
                    <a:lnTo>
                      <a:pt x="18050" y="72716"/>
                    </a:lnTo>
                    <a:lnTo>
                      <a:pt x="17949" y="78520"/>
                    </a:lnTo>
                    <a:lnTo>
                      <a:pt x="18050" y="84836"/>
                    </a:lnTo>
                    <a:lnTo>
                      <a:pt x="18457" y="90810"/>
                    </a:lnTo>
                    <a:lnTo>
                      <a:pt x="19118" y="96443"/>
                    </a:lnTo>
                    <a:lnTo>
                      <a:pt x="19932" y="101564"/>
                    </a:lnTo>
                    <a:lnTo>
                      <a:pt x="20949" y="106002"/>
                    </a:lnTo>
                    <a:lnTo>
                      <a:pt x="22220" y="110099"/>
                    </a:lnTo>
                    <a:lnTo>
                      <a:pt x="23593" y="113342"/>
                    </a:lnTo>
                    <a:lnTo>
                      <a:pt x="25118" y="116073"/>
                    </a:lnTo>
                    <a:lnTo>
                      <a:pt x="26796" y="117951"/>
                    </a:lnTo>
                    <a:lnTo>
                      <a:pt x="28576" y="119146"/>
                    </a:lnTo>
                    <a:lnTo>
                      <a:pt x="30457" y="119658"/>
                    </a:lnTo>
                    <a:lnTo>
                      <a:pt x="32389" y="119317"/>
                    </a:lnTo>
                    <a:lnTo>
                      <a:pt x="34118" y="118293"/>
                    </a:lnTo>
                    <a:lnTo>
                      <a:pt x="35745" y="116586"/>
                    </a:lnTo>
                    <a:lnTo>
                      <a:pt x="37169" y="114196"/>
                    </a:lnTo>
                    <a:lnTo>
                      <a:pt x="38491" y="111294"/>
                    </a:lnTo>
                    <a:lnTo>
                      <a:pt x="39661" y="107709"/>
                    </a:lnTo>
                    <a:lnTo>
                      <a:pt x="40677" y="103442"/>
                    </a:lnTo>
                    <a:lnTo>
                      <a:pt x="41542" y="98662"/>
                    </a:lnTo>
                    <a:lnTo>
                      <a:pt x="42355" y="93371"/>
                    </a:lnTo>
                    <a:lnTo>
                      <a:pt x="34474" y="93371"/>
                    </a:lnTo>
                    <a:lnTo>
                      <a:pt x="33966" y="95590"/>
                    </a:lnTo>
                    <a:lnTo>
                      <a:pt x="33457" y="97297"/>
                    </a:lnTo>
                    <a:lnTo>
                      <a:pt x="32847" y="98492"/>
                    </a:lnTo>
                    <a:lnTo>
                      <a:pt x="32237" y="99345"/>
                    </a:lnTo>
                    <a:lnTo>
                      <a:pt x="31474" y="99687"/>
                    </a:lnTo>
                    <a:lnTo>
                      <a:pt x="30457" y="99857"/>
                    </a:lnTo>
                    <a:lnTo>
                      <a:pt x="29440" y="99516"/>
                    </a:lnTo>
                    <a:lnTo>
                      <a:pt x="28474" y="98321"/>
                    </a:lnTo>
                    <a:lnTo>
                      <a:pt x="27661" y="96443"/>
                    </a:lnTo>
                    <a:lnTo>
                      <a:pt x="26898" y="94054"/>
                    </a:lnTo>
                    <a:lnTo>
                      <a:pt x="26338" y="90981"/>
                    </a:lnTo>
                    <a:lnTo>
                      <a:pt x="25983" y="87738"/>
                    </a:lnTo>
                    <a:lnTo>
                      <a:pt x="25881" y="84153"/>
                    </a:lnTo>
                    <a:lnTo>
                      <a:pt x="41898" y="84153"/>
                    </a:lnTo>
                    <a:lnTo>
                      <a:pt x="42254" y="89786"/>
                    </a:lnTo>
                    <a:lnTo>
                      <a:pt x="42762" y="95248"/>
                    </a:lnTo>
                    <a:lnTo>
                      <a:pt x="43474" y="100540"/>
                    </a:lnTo>
                    <a:lnTo>
                      <a:pt x="44389" y="104978"/>
                    </a:lnTo>
                    <a:lnTo>
                      <a:pt x="45457" y="109246"/>
                    </a:lnTo>
                    <a:lnTo>
                      <a:pt x="46779" y="112830"/>
                    </a:lnTo>
                    <a:lnTo>
                      <a:pt x="48203" y="115903"/>
                    </a:lnTo>
                    <a:lnTo>
                      <a:pt x="49677" y="118122"/>
                    </a:lnTo>
                    <a:lnTo>
                      <a:pt x="51355" y="119487"/>
                    </a:lnTo>
                    <a:lnTo>
                      <a:pt x="53135" y="120000"/>
                    </a:lnTo>
                    <a:lnTo>
                      <a:pt x="54457" y="119487"/>
                    </a:lnTo>
                    <a:lnTo>
                      <a:pt x="55677" y="118634"/>
                    </a:lnTo>
                    <a:lnTo>
                      <a:pt x="56898" y="116927"/>
                    </a:lnTo>
                    <a:lnTo>
                      <a:pt x="57915" y="114537"/>
                    </a:lnTo>
                    <a:lnTo>
                      <a:pt x="58881" y="111635"/>
                    </a:lnTo>
                    <a:lnTo>
                      <a:pt x="59694" y="108392"/>
                    </a:lnTo>
                    <a:lnTo>
                      <a:pt x="59796" y="108392"/>
                    </a:lnTo>
                    <a:lnTo>
                      <a:pt x="59796" y="115732"/>
                    </a:lnTo>
                    <a:lnTo>
                      <a:pt x="99610" y="115732"/>
                    </a:lnTo>
                    <a:lnTo>
                      <a:pt x="103728" y="100199"/>
                    </a:lnTo>
                    <a:lnTo>
                      <a:pt x="107898" y="115732"/>
                    </a:lnTo>
                    <a:lnTo>
                      <a:pt x="120000" y="115732"/>
                    </a:lnTo>
                    <a:lnTo>
                      <a:pt x="109881" y="77667"/>
                    </a:lnTo>
                    <a:close/>
                    <a:moveTo>
                      <a:pt x="26135" y="67425"/>
                    </a:moveTo>
                    <a:lnTo>
                      <a:pt x="26491" y="64011"/>
                    </a:lnTo>
                    <a:lnTo>
                      <a:pt x="27000" y="60938"/>
                    </a:lnTo>
                    <a:lnTo>
                      <a:pt x="27711" y="58549"/>
                    </a:lnTo>
                    <a:lnTo>
                      <a:pt x="28525" y="56842"/>
                    </a:lnTo>
                    <a:lnTo>
                      <a:pt x="29491" y="55476"/>
                    </a:lnTo>
                    <a:lnTo>
                      <a:pt x="30457" y="55135"/>
                    </a:lnTo>
                    <a:lnTo>
                      <a:pt x="31576" y="55476"/>
                    </a:lnTo>
                    <a:lnTo>
                      <a:pt x="32542" y="56842"/>
                    </a:lnTo>
                    <a:lnTo>
                      <a:pt x="33355" y="58549"/>
                    </a:lnTo>
                    <a:lnTo>
                      <a:pt x="34067" y="60938"/>
                    </a:lnTo>
                    <a:lnTo>
                      <a:pt x="34525" y="64011"/>
                    </a:lnTo>
                    <a:lnTo>
                      <a:pt x="34830" y="67425"/>
                    </a:lnTo>
                    <a:lnTo>
                      <a:pt x="34728" y="67425"/>
                    </a:lnTo>
                    <a:lnTo>
                      <a:pt x="34271" y="67425"/>
                    </a:lnTo>
                    <a:lnTo>
                      <a:pt x="33559" y="67425"/>
                    </a:lnTo>
                    <a:lnTo>
                      <a:pt x="32644" y="67425"/>
                    </a:lnTo>
                    <a:lnTo>
                      <a:pt x="31677" y="67425"/>
                    </a:lnTo>
                    <a:lnTo>
                      <a:pt x="30559" y="67425"/>
                    </a:lnTo>
                    <a:lnTo>
                      <a:pt x="27559" y="67425"/>
                    </a:lnTo>
                    <a:lnTo>
                      <a:pt x="26796" y="67425"/>
                    </a:lnTo>
                    <a:lnTo>
                      <a:pt x="26288" y="67425"/>
                    </a:lnTo>
                    <a:lnTo>
                      <a:pt x="26135" y="67425"/>
                    </a:lnTo>
                    <a:close/>
                    <a:moveTo>
                      <a:pt x="54864" y="98150"/>
                    </a:moveTo>
                    <a:lnTo>
                      <a:pt x="53796" y="97638"/>
                    </a:lnTo>
                    <a:lnTo>
                      <a:pt x="52881" y="96443"/>
                    </a:lnTo>
                    <a:lnTo>
                      <a:pt x="52067" y="94736"/>
                    </a:lnTo>
                    <a:lnTo>
                      <a:pt x="51355" y="92176"/>
                    </a:lnTo>
                    <a:lnTo>
                      <a:pt x="50796" y="89445"/>
                    </a:lnTo>
                    <a:lnTo>
                      <a:pt x="50389" y="86201"/>
                    </a:lnTo>
                    <a:lnTo>
                      <a:pt x="50135" y="82617"/>
                    </a:lnTo>
                    <a:lnTo>
                      <a:pt x="50084" y="79203"/>
                    </a:lnTo>
                    <a:lnTo>
                      <a:pt x="50135" y="75618"/>
                    </a:lnTo>
                    <a:lnTo>
                      <a:pt x="50288" y="72375"/>
                    </a:lnTo>
                    <a:lnTo>
                      <a:pt x="50593" y="69132"/>
                    </a:lnTo>
                    <a:lnTo>
                      <a:pt x="51000" y="66230"/>
                    </a:lnTo>
                    <a:lnTo>
                      <a:pt x="51508" y="63840"/>
                    </a:lnTo>
                    <a:lnTo>
                      <a:pt x="52220" y="61621"/>
                    </a:lnTo>
                    <a:lnTo>
                      <a:pt x="52983" y="60085"/>
                    </a:lnTo>
                    <a:lnTo>
                      <a:pt x="53847" y="59061"/>
                    </a:lnTo>
                    <a:lnTo>
                      <a:pt x="54864" y="58719"/>
                    </a:lnTo>
                    <a:lnTo>
                      <a:pt x="55881" y="59061"/>
                    </a:lnTo>
                    <a:lnTo>
                      <a:pt x="56847" y="60085"/>
                    </a:lnTo>
                    <a:lnTo>
                      <a:pt x="57559" y="61621"/>
                    </a:lnTo>
                    <a:lnTo>
                      <a:pt x="58220" y="63840"/>
                    </a:lnTo>
                    <a:lnTo>
                      <a:pt x="58728" y="66230"/>
                    </a:lnTo>
                    <a:lnTo>
                      <a:pt x="59084" y="69132"/>
                    </a:lnTo>
                    <a:lnTo>
                      <a:pt x="59338" y="72375"/>
                    </a:lnTo>
                    <a:lnTo>
                      <a:pt x="59491" y="75618"/>
                    </a:lnTo>
                    <a:lnTo>
                      <a:pt x="59542" y="79203"/>
                    </a:lnTo>
                    <a:lnTo>
                      <a:pt x="59491" y="82275"/>
                    </a:lnTo>
                    <a:lnTo>
                      <a:pt x="59338" y="85519"/>
                    </a:lnTo>
                    <a:lnTo>
                      <a:pt x="59084" y="88421"/>
                    </a:lnTo>
                    <a:lnTo>
                      <a:pt x="58677" y="90981"/>
                    </a:lnTo>
                    <a:lnTo>
                      <a:pt x="58169" y="93541"/>
                    </a:lnTo>
                    <a:lnTo>
                      <a:pt x="57508" y="95419"/>
                    </a:lnTo>
                    <a:lnTo>
                      <a:pt x="56796" y="96785"/>
                    </a:lnTo>
                    <a:lnTo>
                      <a:pt x="55881" y="97809"/>
                    </a:lnTo>
                    <a:lnTo>
                      <a:pt x="54864" y="98150"/>
                    </a:lnTo>
                    <a:close/>
                    <a:moveTo>
                      <a:pt x="86338" y="110099"/>
                    </a:moveTo>
                    <a:lnTo>
                      <a:pt x="68644" y="110099"/>
                    </a:lnTo>
                    <a:lnTo>
                      <a:pt x="68644" y="5633"/>
                    </a:lnTo>
                    <a:lnTo>
                      <a:pt x="86440" y="5633"/>
                    </a:lnTo>
                    <a:lnTo>
                      <a:pt x="86440" y="24409"/>
                    </a:lnTo>
                    <a:lnTo>
                      <a:pt x="75915" y="24409"/>
                    </a:lnTo>
                    <a:lnTo>
                      <a:pt x="75915" y="45746"/>
                    </a:lnTo>
                    <a:lnTo>
                      <a:pt x="86338" y="45746"/>
                    </a:lnTo>
                    <a:lnTo>
                      <a:pt x="86338" y="63499"/>
                    </a:lnTo>
                    <a:lnTo>
                      <a:pt x="75813" y="63499"/>
                    </a:lnTo>
                    <a:lnTo>
                      <a:pt x="75813" y="91493"/>
                    </a:lnTo>
                    <a:lnTo>
                      <a:pt x="86338" y="91493"/>
                    </a:lnTo>
                    <a:lnTo>
                      <a:pt x="86338" y="110099"/>
                    </a:lnTo>
                    <a:close/>
                    <a:moveTo>
                      <a:pt x="77745" y="85007"/>
                    </a:moveTo>
                    <a:lnTo>
                      <a:pt x="77745" y="69815"/>
                    </a:lnTo>
                    <a:lnTo>
                      <a:pt x="88220" y="69815"/>
                    </a:lnTo>
                    <a:lnTo>
                      <a:pt x="88220" y="42162"/>
                    </a:lnTo>
                    <a:lnTo>
                      <a:pt x="97728" y="77837"/>
                    </a:lnTo>
                    <a:lnTo>
                      <a:pt x="88220" y="113684"/>
                    </a:lnTo>
                    <a:lnTo>
                      <a:pt x="88220" y="85007"/>
                    </a:lnTo>
                    <a:lnTo>
                      <a:pt x="77745" y="85007"/>
                    </a:lnTo>
                    <a:close/>
                    <a:moveTo>
                      <a:pt x="103728" y="91493"/>
                    </a:moveTo>
                    <a:lnTo>
                      <a:pt x="98796" y="110099"/>
                    </a:lnTo>
                    <a:lnTo>
                      <a:pt x="91677" y="110099"/>
                    </a:lnTo>
                    <a:lnTo>
                      <a:pt x="100220" y="77837"/>
                    </a:lnTo>
                    <a:lnTo>
                      <a:pt x="91677" y="45746"/>
                    </a:lnTo>
                    <a:lnTo>
                      <a:pt x="99152" y="45746"/>
                    </a:lnTo>
                    <a:lnTo>
                      <a:pt x="104084" y="64182"/>
                    </a:lnTo>
                    <a:lnTo>
                      <a:pt x="108864" y="45746"/>
                    </a:lnTo>
                    <a:lnTo>
                      <a:pt x="116135" y="45746"/>
                    </a:lnTo>
                    <a:lnTo>
                      <a:pt x="107644" y="77667"/>
                    </a:lnTo>
                    <a:lnTo>
                      <a:pt x="116237" y="110099"/>
                    </a:lnTo>
                    <a:lnTo>
                      <a:pt x="108610" y="110099"/>
                    </a:lnTo>
                    <a:lnTo>
                      <a:pt x="103728" y="91493"/>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400" name="Shape 400"/>
              <p:cNvSpPr/>
              <p:nvPr/>
            </p:nvSpPr>
            <p:spPr>
              <a:xfrm>
                <a:off x="4005262" y="3435351"/>
                <a:ext cx="65100" cy="63600"/>
              </a:xfrm>
              <a:custGeom>
                <a:pathLst>
                  <a:path extrusionOk="0" h="120000" w="120000">
                    <a:moveTo>
                      <a:pt x="108292" y="60000"/>
                    </a:moveTo>
                    <a:lnTo>
                      <a:pt x="106829" y="45925"/>
                    </a:lnTo>
                    <a:lnTo>
                      <a:pt x="102439" y="34074"/>
                    </a:lnTo>
                    <a:lnTo>
                      <a:pt x="95121" y="24444"/>
                    </a:lnTo>
                    <a:lnTo>
                      <a:pt x="85609" y="16296"/>
                    </a:lnTo>
                    <a:lnTo>
                      <a:pt x="73170" y="11111"/>
                    </a:lnTo>
                    <a:lnTo>
                      <a:pt x="60000" y="9629"/>
                    </a:lnTo>
                    <a:lnTo>
                      <a:pt x="46829" y="11111"/>
                    </a:lnTo>
                    <a:lnTo>
                      <a:pt x="35121" y="16296"/>
                    </a:lnTo>
                    <a:lnTo>
                      <a:pt x="25609" y="24444"/>
                    </a:lnTo>
                    <a:lnTo>
                      <a:pt x="17560" y="34074"/>
                    </a:lnTo>
                    <a:lnTo>
                      <a:pt x="13170" y="45925"/>
                    </a:lnTo>
                    <a:lnTo>
                      <a:pt x="11707" y="60000"/>
                    </a:lnTo>
                    <a:lnTo>
                      <a:pt x="13170" y="74074"/>
                    </a:lnTo>
                    <a:lnTo>
                      <a:pt x="17560" y="86666"/>
                    </a:lnTo>
                    <a:lnTo>
                      <a:pt x="25609" y="96296"/>
                    </a:lnTo>
                    <a:lnTo>
                      <a:pt x="35121" y="103703"/>
                    </a:lnTo>
                    <a:lnTo>
                      <a:pt x="46829" y="108148"/>
                    </a:lnTo>
                    <a:lnTo>
                      <a:pt x="60000" y="110370"/>
                    </a:lnTo>
                    <a:lnTo>
                      <a:pt x="73170" y="108148"/>
                    </a:lnTo>
                    <a:lnTo>
                      <a:pt x="85609" y="103703"/>
                    </a:lnTo>
                    <a:lnTo>
                      <a:pt x="95121" y="96296"/>
                    </a:lnTo>
                    <a:lnTo>
                      <a:pt x="102439" y="86666"/>
                    </a:lnTo>
                    <a:lnTo>
                      <a:pt x="106829" y="74074"/>
                    </a:lnTo>
                    <a:lnTo>
                      <a:pt x="108292" y="60000"/>
                    </a:lnTo>
                    <a:close/>
                    <a:moveTo>
                      <a:pt x="46829" y="62962"/>
                    </a:moveTo>
                    <a:lnTo>
                      <a:pt x="46829" y="95555"/>
                    </a:lnTo>
                    <a:lnTo>
                      <a:pt x="36585" y="95555"/>
                    </a:lnTo>
                    <a:lnTo>
                      <a:pt x="36585" y="22962"/>
                    </a:lnTo>
                    <a:lnTo>
                      <a:pt x="62926" y="22962"/>
                    </a:lnTo>
                    <a:lnTo>
                      <a:pt x="72439" y="24444"/>
                    </a:lnTo>
                    <a:lnTo>
                      <a:pt x="79756" y="28148"/>
                    </a:lnTo>
                    <a:lnTo>
                      <a:pt x="84146" y="34074"/>
                    </a:lnTo>
                    <a:lnTo>
                      <a:pt x="85609" y="42962"/>
                    </a:lnTo>
                    <a:lnTo>
                      <a:pt x="84146" y="50370"/>
                    </a:lnTo>
                    <a:lnTo>
                      <a:pt x="79024" y="56296"/>
                    </a:lnTo>
                    <a:lnTo>
                      <a:pt x="72439" y="58518"/>
                    </a:lnTo>
                    <a:lnTo>
                      <a:pt x="72439" y="59259"/>
                    </a:lnTo>
                    <a:lnTo>
                      <a:pt x="77560" y="61481"/>
                    </a:lnTo>
                    <a:lnTo>
                      <a:pt x="80487" y="66666"/>
                    </a:lnTo>
                    <a:lnTo>
                      <a:pt x="82682" y="74814"/>
                    </a:lnTo>
                    <a:lnTo>
                      <a:pt x="83414" y="80740"/>
                    </a:lnTo>
                    <a:lnTo>
                      <a:pt x="84146" y="87407"/>
                    </a:lnTo>
                    <a:lnTo>
                      <a:pt x="85609" y="92592"/>
                    </a:lnTo>
                    <a:lnTo>
                      <a:pt x="87073" y="95555"/>
                    </a:lnTo>
                    <a:lnTo>
                      <a:pt x="73902" y="95555"/>
                    </a:lnTo>
                    <a:lnTo>
                      <a:pt x="72439" y="88148"/>
                    </a:lnTo>
                    <a:lnTo>
                      <a:pt x="70975" y="79259"/>
                    </a:lnTo>
                    <a:lnTo>
                      <a:pt x="69512" y="71111"/>
                    </a:lnTo>
                    <a:lnTo>
                      <a:pt x="67317" y="65925"/>
                    </a:lnTo>
                    <a:lnTo>
                      <a:pt x="63658" y="63703"/>
                    </a:lnTo>
                    <a:lnTo>
                      <a:pt x="57804" y="62962"/>
                    </a:lnTo>
                    <a:lnTo>
                      <a:pt x="46829" y="62962"/>
                    </a:lnTo>
                    <a:close/>
                    <a:moveTo>
                      <a:pt x="60731" y="53333"/>
                    </a:moveTo>
                    <a:lnTo>
                      <a:pt x="66585" y="52592"/>
                    </a:lnTo>
                    <a:lnTo>
                      <a:pt x="70975" y="49629"/>
                    </a:lnTo>
                    <a:lnTo>
                      <a:pt x="72439" y="46666"/>
                    </a:lnTo>
                    <a:lnTo>
                      <a:pt x="73170" y="42962"/>
                    </a:lnTo>
                    <a:lnTo>
                      <a:pt x="72439" y="38518"/>
                    </a:lnTo>
                    <a:lnTo>
                      <a:pt x="70975" y="35555"/>
                    </a:lnTo>
                    <a:lnTo>
                      <a:pt x="66585" y="33333"/>
                    </a:lnTo>
                    <a:lnTo>
                      <a:pt x="60731" y="32592"/>
                    </a:lnTo>
                    <a:lnTo>
                      <a:pt x="46829" y="32592"/>
                    </a:lnTo>
                    <a:lnTo>
                      <a:pt x="46829" y="53333"/>
                    </a:lnTo>
                    <a:lnTo>
                      <a:pt x="60731" y="53333"/>
                    </a:lnTo>
                    <a:close/>
                    <a:moveTo>
                      <a:pt x="0" y="60000"/>
                    </a:moveTo>
                    <a:lnTo>
                      <a:pt x="2195" y="45185"/>
                    </a:lnTo>
                    <a:lnTo>
                      <a:pt x="6585" y="32592"/>
                    </a:lnTo>
                    <a:lnTo>
                      <a:pt x="13170" y="21481"/>
                    </a:lnTo>
                    <a:lnTo>
                      <a:pt x="23414" y="11851"/>
                    </a:lnTo>
                    <a:lnTo>
                      <a:pt x="34390" y="5925"/>
                    </a:lnTo>
                    <a:lnTo>
                      <a:pt x="46829" y="1481"/>
                    </a:lnTo>
                    <a:lnTo>
                      <a:pt x="60000" y="0"/>
                    </a:lnTo>
                    <a:lnTo>
                      <a:pt x="73170" y="1481"/>
                    </a:lnTo>
                    <a:lnTo>
                      <a:pt x="86341" y="5925"/>
                    </a:lnTo>
                    <a:lnTo>
                      <a:pt x="97317" y="11851"/>
                    </a:lnTo>
                    <a:lnTo>
                      <a:pt x="106097" y="21481"/>
                    </a:lnTo>
                    <a:lnTo>
                      <a:pt x="114146" y="32592"/>
                    </a:lnTo>
                    <a:lnTo>
                      <a:pt x="118536" y="45185"/>
                    </a:lnTo>
                    <a:lnTo>
                      <a:pt x="120000" y="60000"/>
                    </a:lnTo>
                    <a:lnTo>
                      <a:pt x="118536" y="74814"/>
                    </a:lnTo>
                    <a:lnTo>
                      <a:pt x="114146" y="88148"/>
                    </a:lnTo>
                    <a:lnTo>
                      <a:pt x="106097" y="98518"/>
                    </a:lnTo>
                    <a:lnTo>
                      <a:pt x="97317" y="107407"/>
                    </a:lnTo>
                    <a:lnTo>
                      <a:pt x="86341" y="114074"/>
                    </a:lnTo>
                    <a:lnTo>
                      <a:pt x="73170" y="118518"/>
                    </a:lnTo>
                    <a:lnTo>
                      <a:pt x="60000" y="120000"/>
                    </a:lnTo>
                    <a:lnTo>
                      <a:pt x="46829" y="118518"/>
                    </a:lnTo>
                    <a:lnTo>
                      <a:pt x="34390" y="114074"/>
                    </a:lnTo>
                    <a:lnTo>
                      <a:pt x="23414" y="107407"/>
                    </a:lnTo>
                    <a:lnTo>
                      <a:pt x="13170" y="98518"/>
                    </a:lnTo>
                    <a:lnTo>
                      <a:pt x="6585" y="88148"/>
                    </a:lnTo>
                    <a:lnTo>
                      <a:pt x="2195" y="74814"/>
                    </a:lnTo>
                    <a:lnTo>
                      <a:pt x="0" y="60000"/>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grpSp>
        <p:grpSp>
          <p:nvGrpSpPr>
            <p:cNvPr id="401" name="Shape 401"/>
            <p:cNvGrpSpPr/>
            <p:nvPr/>
          </p:nvGrpSpPr>
          <p:grpSpPr>
            <a:xfrm>
              <a:off x="3568701" y="3535362"/>
              <a:ext cx="450875" cy="101700"/>
              <a:chOff x="3568701" y="3535362"/>
              <a:chExt cx="450875" cy="101700"/>
            </a:xfrm>
          </p:grpSpPr>
          <p:sp>
            <p:nvSpPr>
              <p:cNvPr id="402" name="Shape 402"/>
              <p:cNvSpPr/>
              <p:nvPr/>
            </p:nvSpPr>
            <p:spPr>
              <a:xfrm>
                <a:off x="3568701" y="3535362"/>
                <a:ext cx="65100" cy="101700"/>
              </a:xfrm>
              <a:custGeom>
                <a:pathLst>
                  <a:path extrusionOk="0" h="120000" w="120000">
                    <a:moveTo>
                      <a:pt x="52455" y="120000"/>
                    </a:moveTo>
                    <a:lnTo>
                      <a:pt x="38802" y="119051"/>
                    </a:lnTo>
                    <a:lnTo>
                      <a:pt x="26586" y="115731"/>
                    </a:lnTo>
                    <a:lnTo>
                      <a:pt x="15808" y="110513"/>
                    </a:lnTo>
                    <a:lnTo>
                      <a:pt x="7904" y="104347"/>
                    </a:lnTo>
                    <a:lnTo>
                      <a:pt x="2155" y="96284"/>
                    </a:lnTo>
                    <a:lnTo>
                      <a:pt x="0" y="87272"/>
                    </a:lnTo>
                    <a:lnTo>
                      <a:pt x="17245" y="87272"/>
                    </a:lnTo>
                    <a:lnTo>
                      <a:pt x="18682" y="93913"/>
                    </a:lnTo>
                    <a:lnTo>
                      <a:pt x="21556" y="100079"/>
                    </a:lnTo>
                    <a:lnTo>
                      <a:pt x="27305" y="103873"/>
                    </a:lnTo>
                    <a:lnTo>
                      <a:pt x="34491" y="106719"/>
                    </a:lnTo>
                    <a:lnTo>
                      <a:pt x="42395" y="108616"/>
                    </a:lnTo>
                    <a:lnTo>
                      <a:pt x="51017" y="110039"/>
                    </a:lnTo>
                    <a:lnTo>
                      <a:pt x="60359" y="110039"/>
                    </a:lnTo>
                    <a:lnTo>
                      <a:pt x="71137" y="109565"/>
                    </a:lnTo>
                    <a:lnTo>
                      <a:pt x="80479" y="107667"/>
                    </a:lnTo>
                    <a:lnTo>
                      <a:pt x="89101" y="104822"/>
                    </a:lnTo>
                    <a:lnTo>
                      <a:pt x="97005" y="100553"/>
                    </a:lnTo>
                    <a:lnTo>
                      <a:pt x="101317" y="94861"/>
                    </a:lnTo>
                    <a:lnTo>
                      <a:pt x="103473" y="88221"/>
                    </a:lnTo>
                    <a:lnTo>
                      <a:pt x="102035" y="82055"/>
                    </a:lnTo>
                    <a:lnTo>
                      <a:pt x="97724" y="77312"/>
                    </a:lnTo>
                    <a:lnTo>
                      <a:pt x="91257" y="73043"/>
                    </a:lnTo>
                    <a:lnTo>
                      <a:pt x="84071" y="70197"/>
                    </a:lnTo>
                    <a:lnTo>
                      <a:pt x="76167" y="67826"/>
                    </a:lnTo>
                    <a:lnTo>
                      <a:pt x="66107" y="65928"/>
                    </a:lnTo>
                    <a:lnTo>
                      <a:pt x="55329" y="63557"/>
                    </a:lnTo>
                    <a:lnTo>
                      <a:pt x="44550" y="61185"/>
                    </a:lnTo>
                    <a:lnTo>
                      <a:pt x="34491" y="58339"/>
                    </a:lnTo>
                    <a:lnTo>
                      <a:pt x="24431" y="54545"/>
                    </a:lnTo>
                    <a:lnTo>
                      <a:pt x="16526" y="50276"/>
                    </a:lnTo>
                    <a:lnTo>
                      <a:pt x="10059" y="45059"/>
                    </a:lnTo>
                    <a:lnTo>
                      <a:pt x="5748" y="38418"/>
                    </a:lnTo>
                    <a:lnTo>
                      <a:pt x="3592" y="30830"/>
                    </a:lnTo>
                    <a:lnTo>
                      <a:pt x="6467" y="22766"/>
                    </a:lnTo>
                    <a:lnTo>
                      <a:pt x="10778" y="16126"/>
                    </a:lnTo>
                    <a:lnTo>
                      <a:pt x="17245" y="9960"/>
                    </a:lnTo>
                    <a:lnTo>
                      <a:pt x="26586" y="5691"/>
                    </a:lnTo>
                    <a:lnTo>
                      <a:pt x="37365" y="2371"/>
                    </a:lnTo>
                    <a:lnTo>
                      <a:pt x="48143" y="474"/>
                    </a:lnTo>
                    <a:lnTo>
                      <a:pt x="59640" y="0"/>
                    </a:lnTo>
                    <a:lnTo>
                      <a:pt x="68982" y="0"/>
                    </a:lnTo>
                    <a:lnTo>
                      <a:pt x="78323" y="948"/>
                    </a:lnTo>
                    <a:lnTo>
                      <a:pt x="86946" y="2371"/>
                    </a:lnTo>
                    <a:lnTo>
                      <a:pt x="96287" y="5217"/>
                    </a:lnTo>
                    <a:lnTo>
                      <a:pt x="103473" y="8537"/>
                    </a:lnTo>
                    <a:lnTo>
                      <a:pt x="109940" y="13280"/>
                    </a:lnTo>
                    <a:lnTo>
                      <a:pt x="114251" y="19920"/>
                    </a:lnTo>
                    <a:lnTo>
                      <a:pt x="117125" y="27035"/>
                    </a:lnTo>
                    <a:lnTo>
                      <a:pt x="99880" y="27035"/>
                    </a:lnTo>
                    <a:lnTo>
                      <a:pt x="98443" y="20869"/>
                    </a:lnTo>
                    <a:lnTo>
                      <a:pt x="94131" y="16600"/>
                    </a:lnTo>
                    <a:lnTo>
                      <a:pt x="86946" y="12806"/>
                    </a:lnTo>
                    <a:lnTo>
                      <a:pt x="79760" y="10434"/>
                    </a:lnTo>
                    <a:lnTo>
                      <a:pt x="71137" y="9486"/>
                    </a:lnTo>
                    <a:lnTo>
                      <a:pt x="61796" y="9011"/>
                    </a:lnTo>
                    <a:lnTo>
                      <a:pt x="52455" y="9486"/>
                    </a:lnTo>
                    <a:lnTo>
                      <a:pt x="43113" y="11383"/>
                    </a:lnTo>
                    <a:lnTo>
                      <a:pt x="35209" y="13754"/>
                    </a:lnTo>
                    <a:lnTo>
                      <a:pt x="27305" y="18023"/>
                    </a:lnTo>
                    <a:lnTo>
                      <a:pt x="22994" y="23241"/>
                    </a:lnTo>
                    <a:lnTo>
                      <a:pt x="20838" y="29407"/>
                    </a:lnTo>
                    <a:lnTo>
                      <a:pt x="22275" y="35573"/>
                    </a:lnTo>
                    <a:lnTo>
                      <a:pt x="26586" y="40790"/>
                    </a:lnTo>
                    <a:lnTo>
                      <a:pt x="32335" y="45059"/>
                    </a:lnTo>
                    <a:lnTo>
                      <a:pt x="40958" y="48379"/>
                    </a:lnTo>
                    <a:lnTo>
                      <a:pt x="50299" y="50750"/>
                    </a:lnTo>
                    <a:lnTo>
                      <a:pt x="59640" y="53122"/>
                    </a:lnTo>
                    <a:lnTo>
                      <a:pt x="71137" y="55494"/>
                    </a:lnTo>
                    <a:lnTo>
                      <a:pt x="81197" y="58339"/>
                    </a:lnTo>
                    <a:lnTo>
                      <a:pt x="91257" y="60711"/>
                    </a:lnTo>
                    <a:lnTo>
                      <a:pt x="100598" y="64031"/>
                    </a:lnTo>
                    <a:lnTo>
                      <a:pt x="108502" y="67826"/>
                    </a:lnTo>
                    <a:lnTo>
                      <a:pt x="114251" y="73043"/>
                    </a:lnTo>
                    <a:lnTo>
                      <a:pt x="118562" y="79683"/>
                    </a:lnTo>
                    <a:lnTo>
                      <a:pt x="120000" y="87272"/>
                    </a:lnTo>
                    <a:lnTo>
                      <a:pt x="118562" y="95335"/>
                    </a:lnTo>
                    <a:lnTo>
                      <a:pt x="114251" y="102924"/>
                    </a:lnTo>
                    <a:lnTo>
                      <a:pt x="107784" y="108616"/>
                    </a:lnTo>
                    <a:lnTo>
                      <a:pt x="99880" y="112885"/>
                    </a:lnTo>
                    <a:lnTo>
                      <a:pt x="89101" y="115731"/>
                    </a:lnTo>
                    <a:lnTo>
                      <a:pt x="77604" y="118577"/>
                    </a:lnTo>
                    <a:lnTo>
                      <a:pt x="65389" y="119525"/>
                    </a:lnTo>
                    <a:lnTo>
                      <a:pt x="52455" y="120000"/>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403" name="Shape 403"/>
              <p:cNvSpPr/>
              <p:nvPr/>
            </p:nvSpPr>
            <p:spPr>
              <a:xfrm>
                <a:off x="3643312" y="3565526"/>
                <a:ext cx="60300" cy="71400"/>
              </a:xfrm>
              <a:custGeom>
                <a:pathLst>
                  <a:path extrusionOk="0" h="120000" w="120000">
                    <a:moveTo>
                      <a:pt x="17254" y="63333"/>
                    </a:moveTo>
                    <a:lnTo>
                      <a:pt x="18039" y="73333"/>
                    </a:lnTo>
                    <a:lnTo>
                      <a:pt x="21176" y="82000"/>
                    </a:lnTo>
                    <a:lnTo>
                      <a:pt x="25098" y="91333"/>
                    </a:lnTo>
                    <a:lnTo>
                      <a:pt x="31372" y="98000"/>
                    </a:lnTo>
                    <a:lnTo>
                      <a:pt x="39215" y="102666"/>
                    </a:lnTo>
                    <a:lnTo>
                      <a:pt x="50196" y="106000"/>
                    </a:lnTo>
                    <a:lnTo>
                      <a:pt x="62745" y="107333"/>
                    </a:lnTo>
                    <a:lnTo>
                      <a:pt x="76078" y="105333"/>
                    </a:lnTo>
                    <a:lnTo>
                      <a:pt x="87843" y="100000"/>
                    </a:lnTo>
                    <a:lnTo>
                      <a:pt x="96470" y="91333"/>
                    </a:lnTo>
                    <a:lnTo>
                      <a:pt x="101176" y="80666"/>
                    </a:lnTo>
                    <a:lnTo>
                      <a:pt x="118431" y="80666"/>
                    </a:lnTo>
                    <a:lnTo>
                      <a:pt x="112941" y="93333"/>
                    </a:lnTo>
                    <a:lnTo>
                      <a:pt x="105882" y="102666"/>
                    </a:lnTo>
                    <a:lnTo>
                      <a:pt x="96470" y="110000"/>
                    </a:lnTo>
                    <a:lnTo>
                      <a:pt x="86274" y="115333"/>
                    </a:lnTo>
                    <a:lnTo>
                      <a:pt x="72941" y="119333"/>
                    </a:lnTo>
                    <a:lnTo>
                      <a:pt x="58039" y="120000"/>
                    </a:lnTo>
                    <a:lnTo>
                      <a:pt x="43921" y="118666"/>
                    </a:lnTo>
                    <a:lnTo>
                      <a:pt x="32156" y="114666"/>
                    </a:lnTo>
                    <a:lnTo>
                      <a:pt x="21960" y="108666"/>
                    </a:lnTo>
                    <a:lnTo>
                      <a:pt x="13333" y="101333"/>
                    </a:lnTo>
                    <a:lnTo>
                      <a:pt x="7058" y="92666"/>
                    </a:lnTo>
                    <a:lnTo>
                      <a:pt x="3137" y="82000"/>
                    </a:lnTo>
                    <a:lnTo>
                      <a:pt x="784" y="71333"/>
                    </a:lnTo>
                    <a:lnTo>
                      <a:pt x="0" y="60666"/>
                    </a:lnTo>
                    <a:lnTo>
                      <a:pt x="784" y="48666"/>
                    </a:lnTo>
                    <a:lnTo>
                      <a:pt x="3137" y="38000"/>
                    </a:lnTo>
                    <a:lnTo>
                      <a:pt x="7843" y="27333"/>
                    </a:lnTo>
                    <a:lnTo>
                      <a:pt x="14117" y="18666"/>
                    </a:lnTo>
                    <a:lnTo>
                      <a:pt x="22745" y="11333"/>
                    </a:lnTo>
                    <a:lnTo>
                      <a:pt x="32941" y="5333"/>
                    </a:lnTo>
                    <a:lnTo>
                      <a:pt x="44705" y="1333"/>
                    </a:lnTo>
                    <a:lnTo>
                      <a:pt x="58823" y="0"/>
                    </a:lnTo>
                    <a:lnTo>
                      <a:pt x="73725" y="1333"/>
                    </a:lnTo>
                    <a:lnTo>
                      <a:pt x="87058" y="5333"/>
                    </a:lnTo>
                    <a:lnTo>
                      <a:pt x="97254" y="11333"/>
                    </a:lnTo>
                    <a:lnTo>
                      <a:pt x="105882" y="18666"/>
                    </a:lnTo>
                    <a:lnTo>
                      <a:pt x="112156" y="27333"/>
                    </a:lnTo>
                    <a:lnTo>
                      <a:pt x="116862" y="38666"/>
                    </a:lnTo>
                    <a:lnTo>
                      <a:pt x="119215" y="50000"/>
                    </a:lnTo>
                    <a:lnTo>
                      <a:pt x="120000" y="63333"/>
                    </a:lnTo>
                    <a:lnTo>
                      <a:pt x="17254" y="63333"/>
                    </a:lnTo>
                    <a:close/>
                    <a:moveTo>
                      <a:pt x="101960" y="50666"/>
                    </a:moveTo>
                    <a:lnTo>
                      <a:pt x="100392" y="40666"/>
                    </a:lnTo>
                    <a:lnTo>
                      <a:pt x="96470" y="31333"/>
                    </a:lnTo>
                    <a:lnTo>
                      <a:pt x="90196" y="23333"/>
                    </a:lnTo>
                    <a:lnTo>
                      <a:pt x="82352" y="17333"/>
                    </a:lnTo>
                    <a:lnTo>
                      <a:pt x="71372" y="14000"/>
                    </a:lnTo>
                    <a:lnTo>
                      <a:pt x="59607" y="12666"/>
                    </a:lnTo>
                    <a:lnTo>
                      <a:pt x="47843" y="14000"/>
                    </a:lnTo>
                    <a:lnTo>
                      <a:pt x="36862" y="18000"/>
                    </a:lnTo>
                    <a:lnTo>
                      <a:pt x="29803" y="24000"/>
                    </a:lnTo>
                    <a:lnTo>
                      <a:pt x="23529" y="32666"/>
                    </a:lnTo>
                    <a:lnTo>
                      <a:pt x="19607" y="41333"/>
                    </a:lnTo>
                    <a:lnTo>
                      <a:pt x="18039" y="50666"/>
                    </a:lnTo>
                    <a:lnTo>
                      <a:pt x="101960" y="50666"/>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404" name="Shape 404"/>
              <p:cNvSpPr/>
              <p:nvPr/>
            </p:nvSpPr>
            <p:spPr>
              <a:xfrm>
                <a:off x="3713162" y="3565526"/>
                <a:ext cx="31800" cy="68400"/>
              </a:xfrm>
              <a:custGeom>
                <a:pathLst>
                  <a:path extrusionOk="0" h="120000" w="120000">
                    <a:moveTo>
                      <a:pt x="32592" y="120000"/>
                    </a:moveTo>
                    <a:lnTo>
                      <a:pt x="2962" y="120000"/>
                    </a:lnTo>
                    <a:lnTo>
                      <a:pt x="2962" y="29655"/>
                    </a:lnTo>
                    <a:lnTo>
                      <a:pt x="1481" y="16551"/>
                    </a:lnTo>
                    <a:lnTo>
                      <a:pt x="0" y="4137"/>
                    </a:lnTo>
                    <a:lnTo>
                      <a:pt x="32592" y="4137"/>
                    </a:lnTo>
                    <a:lnTo>
                      <a:pt x="32592" y="20689"/>
                    </a:lnTo>
                    <a:lnTo>
                      <a:pt x="34074" y="20689"/>
                    </a:lnTo>
                    <a:lnTo>
                      <a:pt x="42962" y="13103"/>
                    </a:lnTo>
                    <a:lnTo>
                      <a:pt x="56296" y="6896"/>
                    </a:lnTo>
                    <a:lnTo>
                      <a:pt x="72592" y="1379"/>
                    </a:lnTo>
                    <a:lnTo>
                      <a:pt x="90370" y="0"/>
                    </a:lnTo>
                    <a:lnTo>
                      <a:pt x="120000" y="0"/>
                    </a:lnTo>
                    <a:lnTo>
                      <a:pt x="120000" y="13793"/>
                    </a:lnTo>
                    <a:lnTo>
                      <a:pt x="111111" y="13793"/>
                    </a:lnTo>
                    <a:lnTo>
                      <a:pt x="102222" y="13103"/>
                    </a:lnTo>
                    <a:lnTo>
                      <a:pt x="81481" y="14482"/>
                    </a:lnTo>
                    <a:lnTo>
                      <a:pt x="63703" y="17931"/>
                    </a:lnTo>
                    <a:lnTo>
                      <a:pt x="50370" y="23448"/>
                    </a:lnTo>
                    <a:lnTo>
                      <a:pt x="41481" y="30344"/>
                    </a:lnTo>
                    <a:lnTo>
                      <a:pt x="35555" y="40000"/>
                    </a:lnTo>
                    <a:lnTo>
                      <a:pt x="32592" y="50344"/>
                    </a:lnTo>
                    <a:lnTo>
                      <a:pt x="32592" y="120000"/>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405" name="Shape 405"/>
              <p:cNvSpPr/>
              <p:nvPr/>
            </p:nvSpPr>
            <p:spPr>
              <a:xfrm>
                <a:off x="3749676" y="3567112"/>
                <a:ext cx="61800" cy="66600"/>
              </a:xfrm>
              <a:custGeom>
                <a:pathLst>
                  <a:path extrusionOk="0" h="120000" w="120000">
                    <a:moveTo>
                      <a:pt x="16603" y="0"/>
                    </a:moveTo>
                    <a:lnTo>
                      <a:pt x="61132" y="100714"/>
                    </a:lnTo>
                    <a:lnTo>
                      <a:pt x="103396" y="0"/>
                    </a:lnTo>
                    <a:lnTo>
                      <a:pt x="120000" y="0"/>
                    </a:lnTo>
                    <a:lnTo>
                      <a:pt x="69433" y="120000"/>
                    </a:lnTo>
                    <a:lnTo>
                      <a:pt x="52075" y="120000"/>
                    </a:lnTo>
                    <a:lnTo>
                      <a:pt x="0" y="0"/>
                    </a:lnTo>
                    <a:lnTo>
                      <a:pt x="16603" y="0"/>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406" name="Shape 406"/>
              <p:cNvSpPr/>
              <p:nvPr/>
            </p:nvSpPr>
            <p:spPr>
              <a:xfrm>
                <a:off x="3817937" y="3536951"/>
                <a:ext cx="9600" cy="96900"/>
              </a:xfrm>
              <a:custGeom>
                <a:pathLst>
                  <a:path extrusionOk="0" h="120000" w="120000">
                    <a:moveTo>
                      <a:pt x="120000" y="12345"/>
                    </a:moveTo>
                    <a:lnTo>
                      <a:pt x="0" y="12345"/>
                    </a:lnTo>
                    <a:lnTo>
                      <a:pt x="0" y="0"/>
                    </a:lnTo>
                    <a:lnTo>
                      <a:pt x="120000" y="0"/>
                    </a:lnTo>
                    <a:lnTo>
                      <a:pt x="120000" y="12345"/>
                    </a:lnTo>
                    <a:close/>
                    <a:moveTo>
                      <a:pt x="115000" y="37037"/>
                    </a:moveTo>
                    <a:lnTo>
                      <a:pt x="115000" y="120000"/>
                    </a:lnTo>
                    <a:lnTo>
                      <a:pt x="10000" y="120000"/>
                    </a:lnTo>
                    <a:lnTo>
                      <a:pt x="10000" y="37037"/>
                    </a:lnTo>
                    <a:lnTo>
                      <a:pt x="115000" y="37037"/>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407" name="Shape 407"/>
              <p:cNvSpPr/>
              <p:nvPr/>
            </p:nvSpPr>
            <p:spPr>
              <a:xfrm>
                <a:off x="3836987" y="3565526"/>
                <a:ext cx="55500" cy="71400"/>
              </a:xfrm>
              <a:custGeom>
                <a:pathLst>
                  <a:path extrusionOk="0" h="120000" w="120000">
                    <a:moveTo>
                      <a:pt x="101276" y="38666"/>
                    </a:moveTo>
                    <a:lnTo>
                      <a:pt x="98723" y="28666"/>
                    </a:lnTo>
                    <a:lnTo>
                      <a:pt x="93617" y="21333"/>
                    </a:lnTo>
                    <a:lnTo>
                      <a:pt x="85957" y="16666"/>
                    </a:lnTo>
                    <a:lnTo>
                      <a:pt x="74893" y="14000"/>
                    </a:lnTo>
                    <a:lnTo>
                      <a:pt x="62127" y="12666"/>
                    </a:lnTo>
                    <a:lnTo>
                      <a:pt x="50212" y="14666"/>
                    </a:lnTo>
                    <a:lnTo>
                      <a:pt x="39148" y="19333"/>
                    </a:lnTo>
                    <a:lnTo>
                      <a:pt x="30638" y="26666"/>
                    </a:lnTo>
                    <a:lnTo>
                      <a:pt x="24680" y="36666"/>
                    </a:lnTo>
                    <a:lnTo>
                      <a:pt x="20425" y="47333"/>
                    </a:lnTo>
                    <a:lnTo>
                      <a:pt x="19574" y="60000"/>
                    </a:lnTo>
                    <a:lnTo>
                      <a:pt x="20425" y="72666"/>
                    </a:lnTo>
                    <a:lnTo>
                      <a:pt x="24680" y="83333"/>
                    </a:lnTo>
                    <a:lnTo>
                      <a:pt x="30638" y="93333"/>
                    </a:lnTo>
                    <a:lnTo>
                      <a:pt x="39148" y="100666"/>
                    </a:lnTo>
                    <a:lnTo>
                      <a:pt x="50212" y="106000"/>
                    </a:lnTo>
                    <a:lnTo>
                      <a:pt x="62127" y="107333"/>
                    </a:lnTo>
                    <a:lnTo>
                      <a:pt x="74042" y="106000"/>
                    </a:lnTo>
                    <a:lnTo>
                      <a:pt x="85106" y="102666"/>
                    </a:lnTo>
                    <a:lnTo>
                      <a:pt x="93617" y="97333"/>
                    </a:lnTo>
                    <a:lnTo>
                      <a:pt x="98723" y="90000"/>
                    </a:lnTo>
                    <a:lnTo>
                      <a:pt x="101276" y="81333"/>
                    </a:lnTo>
                    <a:lnTo>
                      <a:pt x="120000" y="81333"/>
                    </a:lnTo>
                    <a:lnTo>
                      <a:pt x="116595" y="93333"/>
                    </a:lnTo>
                    <a:lnTo>
                      <a:pt x="110638" y="102666"/>
                    </a:lnTo>
                    <a:lnTo>
                      <a:pt x="102127" y="110000"/>
                    </a:lnTo>
                    <a:lnTo>
                      <a:pt x="91914" y="115333"/>
                    </a:lnTo>
                    <a:lnTo>
                      <a:pt x="78297" y="119333"/>
                    </a:lnTo>
                    <a:lnTo>
                      <a:pt x="63829" y="120000"/>
                    </a:lnTo>
                    <a:lnTo>
                      <a:pt x="49361" y="118666"/>
                    </a:lnTo>
                    <a:lnTo>
                      <a:pt x="35744" y="114666"/>
                    </a:lnTo>
                    <a:lnTo>
                      <a:pt x="24680" y="108666"/>
                    </a:lnTo>
                    <a:lnTo>
                      <a:pt x="16170" y="101333"/>
                    </a:lnTo>
                    <a:lnTo>
                      <a:pt x="8510" y="92666"/>
                    </a:lnTo>
                    <a:lnTo>
                      <a:pt x="4255" y="82000"/>
                    </a:lnTo>
                    <a:lnTo>
                      <a:pt x="851" y="71333"/>
                    </a:lnTo>
                    <a:lnTo>
                      <a:pt x="0" y="60666"/>
                    </a:lnTo>
                    <a:lnTo>
                      <a:pt x="1702" y="48666"/>
                    </a:lnTo>
                    <a:lnTo>
                      <a:pt x="4255" y="38000"/>
                    </a:lnTo>
                    <a:lnTo>
                      <a:pt x="9361" y="27333"/>
                    </a:lnTo>
                    <a:lnTo>
                      <a:pt x="17021" y="18666"/>
                    </a:lnTo>
                    <a:lnTo>
                      <a:pt x="25531" y="11333"/>
                    </a:lnTo>
                    <a:lnTo>
                      <a:pt x="36595" y="5333"/>
                    </a:lnTo>
                    <a:lnTo>
                      <a:pt x="50212" y="1333"/>
                    </a:lnTo>
                    <a:lnTo>
                      <a:pt x="64680" y="0"/>
                    </a:lnTo>
                    <a:lnTo>
                      <a:pt x="78297" y="1333"/>
                    </a:lnTo>
                    <a:lnTo>
                      <a:pt x="91914" y="5333"/>
                    </a:lnTo>
                    <a:lnTo>
                      <a:pt x="102978" y="10666"/>
                    </a:lnTo>
                    <a:lnTo>
                      <a:pt x="111489" y="18000"/>
                    </a:lnTo>
                    <a:lnTo>
                      <a:pt x="117446" y="26666"/>
                    </a:lnTo>
                    <a:lnTo>
                      <a:pt x="120000" y="38666"/>
                    </a:lnTo>
                    <a:lnTo>
                      <a:pt x="101276" y="38666"/>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408" name="Shape 408"/>
              <p:cNvSpPr/>
              <p:nvPr/>
            </p:nvSpPr>
            <p:spPr>
              <a:xfrm>
                <a:off x="3900487" y="3565526"/>
                <a:ext cx="60300" cy="71400"/>
              </a:xfrm>
              <a:custGeom>
                <a:pathLst>
                  <a:path extrusionOk="0" h="120000" w="120000">
                    <a:moveTo>
                      <a:pt x="17254" y="63333"/>
                    </a:moveTo>
                    <a:lnTo>
                      <a:pt x="18039" y="73333"/>
                    </a:lnTo>
                    <a:lnTo>
                      <a:pt x="21176" y="82000"/>
                    </a:lnTo>
                    <a:lnTo>
                      <a:pt x="25098" y="91333"/>
                    </a:lnTo>
                    <a:lnTo>
                      <a:pt x="31372" y="98000"/>
                    </a:lnTo>
                    <a:lnTo>
                      <a:pt x="40000" y="102666"/>
                    </a:lnTo>
                    <a:lnTo>
                      <a:pt x="50980" y="106000"/>
                    </a:lnTo>
                    <a:lnTo>
                      <a:pt x="63529" y="107333"/>
                    </a:lnTo>
                    <a:lnTo>
                      <a:pt x="76862" y="105333"/>
                    </a:lnTo>
                    <a:lnTo>
                      <a:pt x="87843" y="100000"/>
                    </a:lnTo>
                    <a:lnTo>
                      <a:pt x="96470" y="91333"/>
                    </a:lnTo>
                    <a:lnTo>
                      <a:pt x="101176" y="80666"/>
                    </a:lnTo>
                    <a:lnTo>
                      <a:pt x="118431" y="80666"/>
                    </a:lnTo>
                    <a:lnTo>
                      <a:pt x="113725" y="93333"/>
                    </a:lnTo>
                    <a:lnTo>
                      <a:pt x="106666" y="102666"/>
                    </a:lnTo>
                    <a:lnTo>
                      <a:pt x="97254" y="110000"/>
                    </a:lnTo>
                    <a:lnTo>
                      <a:pt x="86274" y="115333"/>
                    </a:lnTo>
                    <a:lnTo>
                      <a:pt x="72941" y="119333"/>
                    </a:lnTo>
                    <a:lnTo>
                      <a:pt x="58039" y="120000"/>
                    </a:lnTo>
                    <a:lnTo>
                      <a:pt x="44705" y="118666"/>
                    </a:lnTo>
                    <a:lnTo>
                      <a:pt x="32156" y="114666"/>
                    </a:lnTo>
                    <a:lnTo>
                      <a:pt x="22745" y="108666"/>
                    </a:lnTo>
                    <a:lnTo>
                      <a:pt x="14901" y="101333"/>
                    </a:lnTo>
                    <a:lnTo>
                      <a:pt x="7843" y="92666"/>
                    </a:lnTo>
                    <a:lnTo>
                      <a:pt x="3137" y="82000"/>
                    </a:lnTo>
                    <a:lnTo>
                      <a:pt x="784" y="71333"/>
                    </a:lnTo>
                    <a:lnTo>
                      <a:pt x="0" y="60666"/>
                    </a:lnTo>
                    <a:lnTo>
                      <a:pt x="784" y="48666"/>
                    </a:lnTo>
                    <a:lnTo>
                      <a:pt x="3137" y="38000"/>
                    </a:lnTo>
                    <a:lnTo>
                      <a:pt x="7843" y="27333"/>
                    </a:lnTo>
                    <a:lnTo>
                      <a:pt x="14901" y="18666"/>
                    </a:lnTo>
                    <a:lnTo>
                      <a:pt x="23529" y="11333"/>
                    </a:lnTo>
                    <a:lnTo>
                      <a:pt x="32941" y="5333"/>
                    </a:lnTo>
                    <a:lnTo>
                      <a:pt x="45490" y="1333"/>
                    </a:lnTo>
                    <a:lnTo>
                      <a:pt x="59607" y="0"/>
                    </a:lnTo>
                    <a:lnTo>
                      <a:pt x="75294" y="1333"/>
                    </a:lnTo>
                    <a:lnTo>
                      <a:pt x="87843" y="5333"/>
                    </a:lnTo>
                    <a:lnTo>
                      <a:pt x="98039" y="11333"/>
                    </a:lnTo>
                    <a:lnTo>
                      <a:pt x="106666" y="18666"/>
                    </a:lnTo>
                    <a:lnTo>
                      <a:pt x="112941" y="27333"/>
                    </a:lnTo>
                    <a:lnTo>
                      <a:pt x="116862" y="38666"/>
                    </a:lnTo>
                    <a:lnTo>
                      <a:pt x="119215" y="50000"/>
                    </a:lnTo>
                    <a:lnTo>
                      <a:pt x="120000" y="63333"/>
                    </a:lnTo>
                    <a:lnTo>
                      <a:pt x="17254" y="63333"/>
                    </a:lnTo>
                    <a:close/>
                    <a:moveTo>
                      <a:pt x="102745" y="50666"/>
                    </a:moveTo>
                    <a:lnTo>
                      <a:pt x="100392" y="40666"/>
                    </a:lnTo>
                    <a:lnTo>
                      <a:pt x="96470" y="31333"/>
                    </a:lnTo>
                    <a:lnTo>
                      <a:pt x="90980" y="23333"/>
                    </a:lnTo>
                    <a:lnTo>
                      <a:pt x="83137" y="17333"/>
                    </a:lnTo>
                    <a:lnTo>
                      <a:pt x="72156" y="14000"/>
                    </a:lnTo>
                    <a:lnTo>
                      <a:pt x="59607" y="12666"/>
                    </a:lnTo>
                    <a:lnTo>
                      <a:pt x="47843" y="14000"/>
                    </a:lnTo>
                    <a:lnTo>
                      <a:pt x="37647" y="18000"/>
                    </a:lnTo>
                    <a:lnTo>
                      <a:pt x="29803" y="24000"/>
                    </a:lnTo>
                    <a:lnTo>
                      <a:pt x="23529" y="32666"/>
                    </a:lnTo>
                    <a:lnTo>
                      <a:pt x="19607" y="41333"/>
                    </a:lnTo>
                    <a:lnTo>
                      <a:pt x="18039" y="50666"/>
                    </a:lnTo>
                    <a:lnTo>
                      <a:pt x="102745" y="50666"/>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409" name="Shape 409"/>
              <p:cNvSpPr/>
              <p:nvPr/>
            </p:nvSpPr>
            <p:spPr>
              <a:xfrm>
                <a:off x="3965576" y="3565526"/>
                <a:ext cx="54000" cy="71400"/>
              </a:xfrm>
              <a:custGeom>
                <a:pathLst>
                  <a:path extrusionOk="0" h="120000" w="120000">
                    <a:moveTo>
                      <a:pt x="60000" y="0"/>
                    </a:moveTo>
                    <a:lnTo>
                      <a:pt x="74117" y="666"/>
                    </a:lnTo>
                    <a:lnTo>
                      <a:pt x="86470" y="3333"/>
                    </a:lnTo>
                    <a:lnTo>
                      <a:pt x="97058" y="7333"/>
                    </a:lnTo>
                    <a:lnTo>
                      <a:pt x="105882" y="12666"/>
                    </a:lnTo>
                    <a:lnTo>
                      <a:pt x="111176" y="20666"/>
                    </a:lnTo>
                    <a:lnTo>
                      <a:pt x="114705" y="32000"/>
                    </a:lnTo>
                    <a:lnTo>
                      <a:pt x="95294" y="32000"/>
                    </a:lnTo>
                    <a:lnTo>
                      <a:pt x="92647" y="24000"/>
                    </a:lnTo>
                    <a:lnTo>
                      <a:pt x="87352" y="18666"/>
                    </a:lnTo>
                    <a:lnTo>
                      <a:pt x="78529" y="15333"/>
                    </a:lnTo>
                    <a:lnTo>
                      <a:pt x="68823" y="13333"/>
                    </a:lnTo>
                    <a:lnTo>
                      <a:pt x="58235" y="12666"/>
                    </a:lnTo>
                    <a:lnTo>
                      <a:pt x="48529" y="13333"/>
                    </a:lnTo>
                    <a:lnTo>
                      <a:pt x="38823" y="15333"/>
                    </a:lnTo>
                    <a:lnTo>
                      <a:pt x="31764" y="18666"/>
                    </a:lnTo>
                    <a:lnTo>
                      <a:pt x="26470" y="24000"/>
                    </a:lnTo>
                    <a:lnTo>
                      <a:pt x="24705" y="31333"/>
                    </a:lnTo>
                    <a:lnTo>
                      <a:pt x="26470" y="37333"/>
                    </a:lnTo>
                    <a:lnTo>
                      <a:pt x="31764" y="41333"/>
                    </a:lnTo>
                    <a:lnTo>
                      <a:pt x="38823" y="44666"/>
                    </a:lnTo>
                    <a:lnTo>
                      <a:pt x="50294" y="47333"/>
                    </a:lnTo>
                    <a:lnTo>
                      <a:pt x="62647" y="49333"/>
                    </a:lnTo>
                    <a:lnTo>
                      <a:pt x="77647" y="52666"/>
                    </a:lnTo>
                    <a:lnTo>
                      <a:pt x="94411" y="56666"/>
                    </a:lnTo>
                    <a:lnTo>
                      <a:pt x="105000" y="61333"/>
                    </a:lnTo>
                    <a:lnTo>
                      <a:pt x="112058" y="66666"/>
                    </a:lnTo>
                    <a:lnTo>
                      <a:pt x="118235" y="74000"/>
                    </a:lnTo>
                    <a:lnTo>
                      <a:pt x="120000" y="82666"/>
                    </a:lnTo>
                    <a:lnTo>
                      <a:pt x="118235" y="93333"/>
                    </a:lnTo>
                    <a:lnTo>
                      <a:pt x="112058" y="101333"/>
                    </a:lnTo>
                    <a:lnTo>
                      <a:pt x="105000" y="108000"/>
                    </a:lnTo>
                    <a:lnTo>
                      <a:pt x="94411" y="113333"/>
                    </a:lnTo>
                    <a:lnTo>
                      <a:pt x="82941" y="117333"/>
                    </a:lnTo>
                    <a:lnTo>
                      <a:pt x="69705" y="119333"/>
                    </a:lnTo>
                    <a:lnTo>
                      <a:pt x="56470" y="120000"/>
                    </a:lnTo>
                    <a:lnTo>
                      <a:pt x="45882" y="119333"/>
                    </a:lnTo>
                    <a:lnTo>
                      <a:pt x="34411" y="118000"/>
                    </a:lnTo>
                    <a:lnTo>
                      <a:pt x="23823" y="114000"/>
                    </a:lnTo>
                    <a:lnTo>
                      <a:pt x="15000" y="109333"/>
                    </a:lnTo>
                    <a:lnTo>
                      <a:pt x="7058" y="103333"/>
                    </a:lnTo>
                    <a:lnTo>
                      <a:pt x="1764" y="95333"/>
                    </a:lnTo>
                    <a:lnTo>
                      <a:pt x="0" y="85333"/>
                    </a:lnTo>
                    <a:lnTo>
                      <a:pt x="20294" y="85333"/>
                    </a:lnTo>
                    <a:lnTo>
                      <a:pt x="22058" y="93333"/>
                    </a:lnTo>
                    <a:lnTo>
                      <a:pt x="26470" y="98666"/>
                    </a:lnTo>
                    <a:lnTo>
                      <a:pt x="33529" y="102666"/>
                    </a:lnTo>
                    <a:lnTo>
                      <a:pt x="41470" y="105333"/>
                    </a:lnTo>
                    <a:lnTo>
                      <a:pt x="51176" y="106666"/>
                    </a:lnTo>
                    <a:lnTo>
                      <a:pt x="60882" y="107333"/>
                    </a:lnTo>
                    <a:lnTo>
                      <a:pt x="70588" y="106666"/>
                    </a:lnTo>
                    <a:lnTo>
                      <a:pt x="79411" y="105333"/>
                    </a:lnTo>
                    <a:lnTo>
                      <a:pt x="88235" y="102000"/>
                    </a:lnTo>
                    <a:lnTo>
                      <a:pt x="94411" y="98000"/>
                    </a:lnTo>
                    <a:lnTo>
                      <a:pt x="98823" y="92666"/>
                    </a:lnTo>
                    <a:lnTo>
                      <a:pt x="100588" y="84666"/>
                    </a:lnTo>
                    <a:lnTo>
                      <a:pt x="97941" y="78000"/>
                    </a:lnTo>
                    <a:lnTo>
                      <a:pt x="93529" y="72666"/>
                    </a:lnTo>
                    <a:lnTo>
                      <a:pt x="85588" y="69333"/>
                    </a:lnTo>
                    <a:lnTo>
                      <a:pt x="75000" y="66666"/>
                    </a:lnTo>
                    <a:lnTo>
                      <a:pt x="64411" y="64000"/>
                    </a:lnTo>
                    <a:lnTo>
                      <a:pt x="52941" y="62666"/>
                    </a:lnTo>
                    <a:lnTo>
                      <a:pt x="42352" y="60666"/>
                    </a:lnTo>
                    <a:lnTo>
                      <a:pt x="32647" y="57333"/>
                    </a:lnTo>
                    <a:lnTo>
                      <a:pt x="24705" y="54666"/>
                    </a:lnTo>
                    <a:lnTo>
                      <a:pt x="16764" y="50666"/>
                    </a:lnTo>
                    <a:lnTo>
                      <a:pt x="11470" y="46000"/>
                    </a:lnTo>
                    <a:lnTo>
                      <a:pt x="6176" y="40000"/>
                    </a:lnTo>
                    <a:lnTo>
                      <a:pt x="5294" y="32000"/>
                    </a:lnTo>
                    <a:lnTo>
                      <a:pt x="7058" y="22666"/>
                    </a:lnTo>
                    <a:lnTo>
                      <a:pt x="12352" y="15333"/>
                    </a:lnTo>
                    <a:lnTo>
                      <a:pt x="18529" y="10000"/>
                    </a:lnTo>
                    <a:lnTo>
                      <a:pt x="27352" y="5333"/>
                    </a:lnTo>
                    <a:lnTo>
                      <a:pt x="37941" y="2666"/>
                    </a:lnTo>
                    <a:lnTo>
                      <a:pt x="49411" y="666"/>
                    </a:lnTo>
                    <a:lnTo>
                      <a:pt x="60000" y="0"/>
                    </a:lnTo>
                    <a:close/>
                  </a:path>
                </a:pathLst>
              </a:custGeom>
              <a:solidFill>
                <a:srgbClr val="FFFFFF"/>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gr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6_Blank">
    <p:bg>
      <p:bgPr>
        <a:solidFill>
          <a:schemeClr val="lt1"/>
        </a:solidFill>
      </p:bgPr>
    </p:bg>
    <p:spTree>
      <p:nvGrpSpPr>
        <p:cNvPr id="411" name="Shape 411"/>
        <p:cNvGrpSpPr/>
        <p:nvPr/>
      </p:nvGrpSpPr>
      <p:grpSpPr>
        <a:xfrm>
          <a:off x="0" y="0"/>
          <a:ext cx="0" cy="0"/>
          <a:chOff x="0" y="0"/>
          <a:chExt cx="0" cy="0"/>
        </a:xfrm>
      </p:grpSpPr>
      <p:sp>
        <p:nvSpPr>
          <p:cNvPr id="412" name="Shape 412"/>
          <p:cNvSpPr/>
          <p:nvPr/>
        </p:nvSpPr>
        <p:spPr>
          <a:xfrm>
            <a:off x="114300" y="112014"/>
            <a:ext cx="8915400" cy="4919400"/>
          </a:xfrm>
          <a:prstGeom prst="rect">
            <a:avLst/>
          </a:prstGeom>
          <a:solidFill>
            <a:srgbClr val="22313C"/>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800" u="none" cap="none" strike="noStrike">
              <a:solidFill>
                <a:schemeClr val="lt1"/>
              </a:solidFill>
              <a:latin typeface="Arial"/>
              <a:ea typeface="Arial"/>
              <a:cs typeface="Arial"/>
              <a:sym typeface="Arial"/>
            </a:endParaRPr>
          </a:p>
        </p:txBody>
      </p:sp>
      <p:sp>
        <p:nvSpPr>
          <p:cNvPr id="413" name="Shape 413"/>
          <p:cNvSpPr/>
          <p:nvPr>
            <p:ph idx="2" type="pic"/>
          </p:nvPr>
        </p:nvSpPr>
        <p:spPr>
          <a:xfrm>
            <a:off x="114300" y="112713"/>
            <a:ext cx="8915400" cy="4918200"/>
          </a:xfrm>
          <a:prstGeom prst="rect">
            <a:avLst/>
          </a:prstGeom>
          <a:noFill/>
          <a:ln>
            <a:noFill/>
          </a:ln>
        </p:spPr>
        <p:txBody>
          <a:bodyPr anchorCtr="0" anchor="t" bIns="91425" lIns="91425" rIns="91425" tIns="91425"/>
          <a:lstStyle>
            <a:lvl1pPr indent="0" lvl="0" marL="0" marR="0" rtl="0" algn="l">
              <a:lnSpc>
                <a:spcPct val="100000"/>
              </a:lnSpc>
              <a:spcBef>
                <a:spcPts val="640"/>
              </a:spcBef>
              <a:spcAft>
                <a:spcPts val="0"/>
              </a:spcAft>
              <a:buClr>
                <a:schemeClr val="dk1"/>
              </a:buClr>
              <a:buFont typeface="Arial"/>
              <a:buNone/>
              <a:defRPr b="0" i="0" sz="3200" u="none" cap="none" strike="noStrike">
                <a:solidFill>
                  <a:schemeClr val="dk1"/>
                </a:solidFill>
                <a:latin typeface="Arial"/>
                <a:ea typeface="Arial"/>
                <a:cs typeface="Arial"/>
                <a:sym typeface="Arial"/>
              </a:defRPr>
            </a:lvl1pPr>
            <a:lvl2pPr indent="425450" lvl="1" marL="742950" marR="0" rtl="0" algn="l">
              <a:lnSpc>
                <a:spcPct val="100000"/>
              </a:lnSpc>
              <a:spcBef>
                <a:spcPts val="560"/>
              </a:spcBef>
              <a:spcAft>
                <a:spcPts val="0"/>
              </a:spcAft>
              <a:buClr>
                <a:schemeClr val="dk1"/>
              </a:buClr>
              <a:buSzPct val="100000"/>
              <a:buFont typeface="Arial"/>
              <a:buChar char="–"/>
              <a:defRPr b="0" i="0" sz="2800" u="none" cap="none" strike="noStrike">
                <a:solidFill>
                  <a:schemeClr val="dk1"/>
                </a:solidFill>
                <a:latin typeface="Arial"/>
                <a:ea typeface="Arial"/>
                <a:cs typeface="Arial"/>
                <a:sym typeface="Arial"/>
              </a:defRPr>
            </a:lvl2pPr>
            <a:lvl3pPr indent="381000" lvl="2" marL="1143000" marR="0" rtl="0" algn="l">
              <a:lnSpc>
                <a:spcPct val="100000"/>
              </a:lnSpc>
              <a:spcBef>
                <a:spcPts val="480"/>
              </a:spcBef>
              <a:spcAft>
                <a:spcPts val="0"/>
              </a:spcAft>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279400" lvl="3" marL="1600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279400" lvl="4" marL="20574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279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279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279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279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p:spTree>
      <p:nvGrpSpPr>
        <p:cNvPr id="414" name="Shape 414"/>
        <p:cNvGrpSpPr/>
        <p:nvPr/>
      </p:nvGrpSpPr>
      <p:grpSpPr>
        <a:xfrm>
          <a:off x="0" y="0"/>
          <a:ext cx="0" cy="0"/>
          <a:chOff x="0" y="0"/>
          <a:chExt cx="0" cy="0"/>
        </a:xfrm>
      </p:grpSpPr>
      <p:sp>
        <p:nvSpPr>
          <p:cNvPr id="415" name="Shape 415"/>
          <p:cNvSpPr txBox="1"/>
          <p:nvPr>
            <p:ph idx="12" type="sldNum"/>
          </p:nvPr>
        </p:nvSpPr>
        <p:spPr>
          <a:xfrm>
            <a:off x="524347" y="4651812"/>
            <a:ext cx="2133600" cy="274500"/>
          </a:xfrm>
          <a:prstGeom prst="rect">
            <a:avLst/>
          </a:prstGeom>
          <a:noFill/>
          <a:ln>
            <a:noFill/>
          </a:ln>
        </p:spPr>
        <p:txBody>
          <a:bodyPr anchorCtr="0" anchor="ctr" bIns="45700" lIns="0" rIns="91425" tIns="45700">
            <a:noAutofit/>
          </a:bodyPr>
          <a:lstStyle/>
          <a:p>
            <a:pPr indent="0" lvl="0" marL="0" marR="0" rtl="0" algn="l">
              <a:lnSpc>
                <a:spcPct val="100000"/>
              </a:lnSpc>
              <a:spcBef>
                <a:spcPts val="0"/>
              </a:spcBef>
              <a:spcAft>
                <a:spcPts val="0"/>
              </a:spcAft>
              <a:buClr>
                <a:srgbClr val="888888"/>
              </a:buClr>
              <a:buSzPct val="25000"/>
              <a:buFont typeface="Arial"/>
              <a:buNone/>
            </a:pPr>
            <a:fld id="{00000000-1234-1234-1234-123412341234}" type="slidenum">
              <a:rPr b="0" i="0" lang="en-US" sz="1000" u="none" cap="none" strike="noStrike">
                <a:solidFill>
                  <a:srgbClr val="888888"/>
                </a:solidFill>
                <a:latin typeface="Arial"/>
                <a:ea typeface="Arial"/>
                <a:cs typeface="Arial"/>
                <a:sym typeface="Aria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7_Blank">
    <p:bg>
      <p:bgPr>
        <a:solidFill>
          <a:schemeClr val="lt1"/>
        </a:solidFill>
      </p:bgPr>
    </p:bg>
    <p:spTree>
      <p:nvGrpSpPr>
        <p:cNvPr id="29" name="Shape 29"/>
        <p:cNvGrpSpPr/>
        <p:nvPr/>
      </p:nvGrpSpPr>
      <p:grpSpPr>
        <a:xfrm>
          <a:off x="0" y="0"/>
          <a:ext cx="0" cy="0"/>
          <a:chOff x="0" y="0"/>
          <a:chExt cx="0" cy="0"/>
        </a:xfrm>
      </p:grpSpPr>
      <p:sp>
        <p:nvSpPr>
          <p:cNvPr id="30" name="Shape 30"/>
          <p:cNvSpPr/>
          <p:nvPr>
            <p:ph idx="2" type="pic"/>
          </p:nvPr>
        </p:nvSpPr>
        <p:spPr>
          <a:xfrm>
            <a:off x="0" y="0"/>
            <a:ext cx="9144000" cy="5143499"/>
          </a:xfrm>
          <a:prstGeom prst="rect">
            <a:avLst/>
          </a:prstGeom>
          <a:noFill/>
          <a:ln>
            <a:noFill/>
          </a:ln>
        </p:spPr>
        <p:txBody>
          <a:bodyPr anchorCtr="0" anchor="t" bIns="91425" lIns="91425" rIns="91425" tIns="91425"/>
          <a:lstStyle>
            <a:lvl1pPr indent="0" lvl="0" marL="0" marR="0" rtl="0" algn="l">
              <a:spcBef>
                <a:spcPts val="640"/>
              </a:spcBef>
              <a:buClr>
                <a:schemeClr val="dk1"/>
              </a:buClr>
              <a:buFont typeface="Arial"/>
              <a:buNone/>
              <a:defRPr b="0" i="0" sz="3200" u="none" cap="none" strike="noStrike">
                <a:solidFill>
                  <a:schemeClr val="dk1"/>
                </a:solidFill>
                <a:latin typeface="Arial"/>
                <a:ea typeface="Arial"/>
                <a:cs typeface="Arial"/>
                <a:sym typeface="Arial"/>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only">
    <p:spTree>
      <p:nvGrpSpPr>
        <p:cNvPr id="416" name="Shape 416"/>
        <p:cNvGrpSpPr/>
        <p:nvPr/>
      </p:nvGrpSpPr>
      <p:grpSpPr>
        <a:xfrm>
          <a:off x="0" y="0"/>
          <a:ext cx="0" cy="0"/>
          <a:chOff x="0" y="0"/>
          <a:chExt cx="0" cy="0"/>
        </a:xfrm>
      </p:grpSpPr>
      <p:sp>
        <p:nvSpPr>
          <p:cNvPr id="417" name="Shape 417"/>
          <p:cNvSpPr/>
          <p:nvPr/>
        </p:nvSpPr>
        <p:spPr>
          <a:xfrm>
            <a:off x="0" y="0"/>
            <a:ext cx="9144000" cy="54000"/>
          </a:xfrm>
          <a:prstGeom prst="rect">
            <a:avLst/>
          </a:prstGeom>
          <a:solidFill>
            <a:srgbClr val="008774"/>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pic>
        <p:nvPicPr>
          <p:cNvPr id="418" name="Shape 418"/>
          <p:cNvPicPr preferRelativeResize="0"/>
          <p:nvPr/>
        </p:nvPicPr>
        <p:blipFill rotWithShape="1">
          <a:blip r:embed="rId2">
            <a:alphaModFix/>
          </a:blip>
          <a:srcRect b="0" l="0" r="0" t="0"/>
          <a:stretch/>
        </p:blipFill>
        <p:spPr>
          <a:xfrm>
            <a:off x="8272778" y="4855076"/>
            <a:ext cx="731400" cy="171300"/>
          </a:xfrm>
          <a:prstGeom prst="rect">
            <a:avLst/>
          </a:prstGeom>
          <a:noFill/>
          <a:ln>
            <a:noFill/>
          </a:ln>
        </p:spPr>
      </p:pic>
      <p:sp>
        <p:nvSpPr>
          <p:cNvPr id="419" name="Shape 419"/>
          <p:cNvSpPr txBox="1"/>
          <p:nvPr>
            <p:ph idx="1" type="subTitle"/>
          </p:nvPr>
        </p:nvSpPr>
        <p:spPr>
          <a:xfrm>
            <a:off x="365761" y="624700"/>
            <a:ext cx="8412600" cy="5421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595959"/>
              </a:buClr>
              <a:buFont typeface="Arial"/>
              <a:buNone/>
              <a:defRPr b="0" i="0" sz="1800" u="none" cap="none" strike="noStrike">
                <a:solidFill>
                  <a:srgbClr val="595959"/>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420" name="Shape 420"/>
          <p:cNvSpPr txBox="1"/>
          <p:nvPr>
            <p:ph type="title"/>
          </p:nvPr>
        </p:nvSpPr>
        <p:spPr>
          <a:xfrm>
            <a:off x="365760" y="169550"/>
            <a:ext cx="8412600" cy="5421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accent1"/>
              </a:buClr>
              <a:buFont typeface="Arial"/>
              <a:buNone/>
              <a:defRPr b="1" i="0" sz="2800" u="none" cap="none" strike="noStrike">
                <a:solidFill>
                  <a:schemeClr val="accent1"/>
                </a:solidFill>
                <a:latin typeface="Arial"/>
                <a:ea typeface="Arial"/>
                <a:cs typeface="Arial"/>
                <a:sym typeface="Arial"/>
              </a:defRPr>
            </a:lvl1pPr>
            <a:lvl2pPr indent="0" lvl="1" rtl="0">
              <a:spcBef>
                <a:spcPts val="0"/>
              </a:spcBef>
              <a:buFont typeface="Arial"/>
              <a:buNone/>
              <a:defRPr sz="1800"/>
            </a:lvl2pPr>
            <a:lvl3pPr indent="0" lvl="2" rtl="0">
              <a:spcBef>
                <a:spcPts val="0"/>
              </a:spcBef>
              <a:buFont typeface="Arial"/>
              <a:buNone/>
              <a:defRPr sz="1800"/>
            </a:lvl3pPr>
            <a:lvl4pPr indent="0" lvl="3" rtl="0">
              <a:spcBef>
                <a:spcPts val="0"/>
              </a:spcBef>
              <a:buFont typeface="Arial"/>
              <a:buNone/>
              <a:defRPr sz="1800"/>
            </a:lvl4pPr>
            <a:lvl5pPr indent="0" lvl="4" rtl="0">
              <a:spcBef>
                <a:spcPts val="0"/>
              </a:spcBef>
              <a:buFont typeface="Arial"/>
              <a:buNone/>
              <a:defRPr sz="1800"/>
            </a:lvl5pPr>
            <a:lvl6pPr indent="0" lvl="5" rtl="0">
              <a:spcBef>
                <a:spcPts val="0"/>
              </a:spcBef>
              <a:buFont typeface="Arial"/>
              <a:buNone/>
              <a:defRPr sz="1800"/>
            </a:lvl6pPr>
            <a:lvl7pPr indent="0" lvl="6" rtl="0">
              <a:spcBef>
                <a:spcPts val="0"/>
              </a:spcBef>
              <a:buFont typeface="Arial"/>
              <a:buNone/>
              <a:defRPr sz="1800"/>
            </a:lvl7pPr>
            <a:lvl8pPr indent="0" lvl="7" rtl="0">
              <a:spcBef>
                <a:spcPts val="0"/>
              </a:spcBef>
              <a:buFont typeface="Arial"/>
              <a:buNone/>
              <a:defRPr sz="1800"/>
            </a:lvl8pPr>
            <a:lvl9pPr indent="0" lvl="8" rtl="0">
              <a:spcBef>
                <a:spcPts val="0"/>
              </a:spcBef>
              <a:buFont typeface="Arial"/>
              <a:buNone/>
              <a:defRPr sz="1800"/>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ntent Page">
    <p:spTree>
      <p:nvGrpSpPr>
        <p:cNvPr id="421" name="Shape 421"/>
        <p:cNvGrpSpPr/>
        <p:nvPr/>
      </p:nvGrpSpPr>
      <p:grpSpPr>
        <a:xfrm>
          <a:off x="0" y="0"/>
          <a:ext cx="0" cy="0"/>
          <a:chOff x="0" y="0"/>
          <a:chExt cx="0" cy="0"/>
        </a:xfrm>
      </p:grpSpPr>
      <p:sp>
        <p:nvSpPr>
          <p:cNvPr id="422" name="Shape 422"/>
          <p:cNvSpPr/>
          <p:nvPr/>
        </p:nvSpPr>
        <p:spPr>
          <a:xfrm>
            <a:off x="0" y="0"/>
            <a:ext cx="9144000" cy="54000"/>
          </a:xfrm>
          <a:prstGeom prst="rect">
            <a:avLst/>
          </a:prstGeom>
          <a:solidFill>
            <a:srgbClr val="008774"/>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pic>
        <p:nvPicPr>
          <p:cNvPr id="423" name="Shape 423"/>
          <p:cNvPicPr preferRelativeResize="0"/>
          <p:nvPr/>
        </p:nvPicPr>
        <p:blipFill rotWithShape="1">
          <a:blip r:embed="rId2">
            <a:alphaModFix/>
          </a:blip>
          <a:srcRect b="0" l="0" r="0" t="0"/>
          <a:stretch/>
        </p:blipFill>
        <p:spPr>
          <a:xfrm>
            <a:off x="8272778" y="4855076"/>
            <a:ext cx="731400" cy="171300"/>
          </a:xfrm>
          <a:prstGeom prst="rect">
            <a:avLst/>
          </a:prstGeom>
          <a:noFill/>
          <a:ln>
            <a:noFill/>
          </a:ln>
        </p:spPr>
      </p:pic>
      <p:sp>
        <p:nvSpPr>
          <p:cNvPr id="424" name="Shape 424"/>
          <p:cNvSpPr txBox="1"/>
          <p:nvPr>
            <p:ph idx="1" type="subTitle"/>
          </p:nvPr>
        </p:nvSpPr>
        <p:spPr>
          <a:xfrm>
            <a:off x="365761" y="624700"/>
            <a:ext cx="8412600" cy="5421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595959"/>
              </a:buClr>
              <a:buFont typeface="Arial"/>
              <a:buNone/>
              <a:defRPr b="0" i="0" sz="1800" u="none" cap="none" strike="noStrike">
                <a:solidFill>
                  <a:srgbClr val="595959"/>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425" name="Shape 425"/>
          <p:cNvSpPr txBox="1"/>
          <p:nvPr>
            <p:ph type="title"/>
          </p:nvPr>
        </p:nvSpPr>
        <p:spPr>
          <a:xfrm>
            <a:off x="365760" y="169550"/>
            <a:ext cx="8412600" cy="5421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accent1"/>
              </a:buClr>
              <a:buFont typeface="Arial"/>
              <a:buNone/>
              <a:defRPr b="1" i="0" sz="2800" u="none" cap="none" strike="noStrike">
                <a:solidFill>
                  <a:schemeClr val="accent1"/>
                </a:solidFill>
                <a:latin typeface="Arial"/>
                <a:ea typeface="Arial"/>
                <a:cs typeface="Arial"/>
                <a:sym typeface="Arial"/>
              </a:defRPr>
            </a:lvl1pPr>
            <a:lvl2pPr indent="0" lvl="1" rtl="0">
              <a:spcBef>
                <a:spcPts val="0"/>
              </a:spcBef>
              <a:buFont typeface="Arial"/>
              <a:buNone/>
              <a:defRPr sz="1800"/>
            </a:lvl2pPr>
            <a:lvl3pPr indent="0" lvl="2" rtl="0">
              <a:spcBef>
                <a:spcPts val="0"/>
              </a:spcBef>
              <a:buFont typeface="Arial"/>
              <a:buNone/>
              <a:defRPr sz="1800"/>
            </a:lvl3pPr>
            <a:lvl4pPr indent="0" lvl="3" rtl="0">
              <a:spcBef>
                <a:spcPts val="0"/>
              </a:spcBef>
              <a:buFont typeface="Arial"/>
              <a:buNone/>
              <a:defRPr sz="1800"/>
            </a:lvl4pPr>
            <a:lvl5pPr indent="0" lvl="4" rtl="0">
              <a:spcBef>
                <a:spcPts val="0"/>
              </a:spcBef>
              <a:buFont typeface="Arial"/>
              <a:buNone/>
              <a:defRPr sz="1800"/>
            </a:lvl5pPr>
            <a:lvl6pPr indent="0" lvl="5" rtl="0">
              <a:spcBef>
                <a:spcPts val="0"/>
              </a:spcBef>
              <a:buFont typeface="Arial"/>
              <a:buNone/>
              <a:defRPr sz="1800"/>
            </a:lvl6pPr>
            <a:lvl7pPr indent="0" lvl="6" rtl="0">
              <a:spcBef>
                <a:spcPts val="0"/>
              </a:spcBef>
              <a:buFont typeface="Arial"/>
              <a:buNone/>
              <a:defRPr sz="1800"/>
            </a:lvl7pPr>
            <a:lvl8pPr indent="0" lvl="7" rtl="0">
              <a:spcBef>
                <a:spcPts val="0"/>
              </a:spcBef>
              <a:buFont typeface="Arial"/>
              <a:buNone/>
              <a:defRPr sz="1800"/>
            </a:lvl8pPr>
            <a:lvl9pPr indent="0" lvl="8" rtl="0">
              <a:spcBef>
                <a:spcPts val="0"/>
              </a:spcBef>
              <a:buFont typeface="Arial"/>
              <a:buNone/>
              <a:defRPr sz="1800"/>
            </a:lvl9pPr>
          </a:lstStyle>
          <a:p/>
        </p:txBody>
      </p:sp>
      <p:sp>
        <p:nvSpPr>
          <p:cNvPr id="426" name="Shape 426"/>
          <p:cNvSpPr txBox="1"/>
          <p:nvPr>
            <p:ph idx="2" type="body"/>
          </p:nvPr>
        </p:nvSpPr>
        <p:spPr>
          <a:xfrm>
            <a:off x="365759" y="1254125"/>
            <a:ext cx="8412600" cy="3435300"/>
          </a:xfrm>
          <a:prstGeom prst="rect">
            <a:avLst/>
          </a:prstGeom>
          <a:noFill/>
          <a:ln>
            <a:noFill/>
          </a:ln>
        </p:spPr>
        <p:txBody>
          <a:bodyPr anchorCtr="0" anchor="t" bIns="91425" lIns="91425" rIns="91425" tIns="91425"/>
          <a:lstStyle>
            <a:lvl1pPr indent="171450" lvl="0" marL="285750" marR="0" rtl="0" algn="l">
              <a:lnSpc>
                <a:spcPct val="100000"/>
              </a:lnSpc>
              <a:spcBef>
                <a:spcPts val="300"/>
              </a:spcBef>
              <a:spcAft>
                <a:spcPts val="0"/>
              </a:spcAft>
              <a:buClr>
                <a:srgbClr val="008674"/>
              </a:buClr>
              <a:buSzPct val="100000"/>
              <a:buFont typeface="Noto Sans Symbols"/>
              <a:buChar char="▪"/>
              <a:defRPr b="0" i="0" sz="2400" u="none" cap="none" strike="noStrike">
                <a:solidFill>
                  <a:srgbClr val="595959"/>
                </a:solidFill>
                <a:latin typeface="Arial"/>
                <a:ea typeface="Arial"/>
                <a:cs typeface="Arial"/>
                <a:sym typeface="Arial"/>
              </a:defRPr>
            </a:lvl1pPr>
            <a:lvl2pPr indent="84836" lvl="1" marL="740664" marR="0" rtl="0" algn="l">
              <a:lnSpc>
                <a:spcPct val="100000"/>
              </a:lnSpc>
              <a:spcBef>
                <a:spcPts val="300"/>
              </a:spcBef>
              <a:spcAft>
                <a:spcPts val="0"/>
              </a:spcAft>
              <a:buClr>
                <a:srgbClr val="008674"/>
              </a:buClr>
              <a:buSzPct val="100000"/>
              <a:buFont typeface="Helvetica Neue"/>
              <a:buChar char="-"/>
              <a:defRPr b="0" i="0" sz="2000" u="none" cap="none" strike="noStrike">
                <a:solidFill>
                  <a:srgbClr val="595959"/>
                </a:solidFill>
                <a:latin typeface="Arial"/>
                <a:ea typeface="Arial"/>
                <a:cs typeface="Arial"/>
                <a:sym typeface="Arial"/>
              </a:defRPr>
            </a:lvl2pPr>
            <a:lvl3pPr indent="10413" lvl="2" marL="1145286" marR="0" rtl="0" algn="l">
              <a:lnSpc>
                <a:spcPct val="100000"/>
              </a:lnSpc>
              <a:spcBef>
                <a:spcPts val="300"/>
              </a:spcBef>
              <a:spcAft>
                <a:spcPts val="0"/>
              </a:spcAft>
              <a:buClr>
                <a:srgbClr val="008674"/>
              </a:buClr>
              <a:buSzPct val="100000"/>
              <a:buFont typeface="Arial"/>
              <a:buChar char="•"/>
              <a:defRPr b="0" i="0" sz="1600" u="none" cap="none" strike="noStrike">
                <a:solidFill>
                  <a:srgbClr val="595959"/>
                </a:solidFill>
                <a:latin typeface="Arial"/>
                <a:ea typeface="Arial"/>
                <a:cs typeface="Arial"/>
                <a:sym typeface="Arial"/>
              </a:defRPr>
            </a:lvl3pPr>
            <a:lvl4pPr indent="-19050" lvl="3" marL="1657350" marR="0" rtl="0" algn="l">
              <a:lnSpc>
                <a:spcPct val="100000"/>
              </a:lnSpc>
              <a:spcBef>
                <a:spcPts val="300"/>
              </a:spcBef>
              <a:spcAft>
                <a:spcPts val="0"/>
              </a:spcAft>
              <a:buClr>
                <a:srgbClr val="008674"/>
              </a:buClr>
              <a:buSzPct val="100000"/>
              <a:buFont typeface="Helvetica Neue"/>
              <a:buChar char="-"/>
              <a:defRPr b="0" i="0" sz="1400" u="none" cap="none" strike="noStrike">
                <a:solidFill>
                  <a:srgbClr val="595959"/>
                </a:solidFill>
                <a:latin typeface="Arial"/>
                <a:ea typeface="Arial"/>
                <a:cs typeface="Arial"/>
                <a:sym typeface="Arial"/>
              </a:defRPr>
            </a:lvl4pPr>
            <a:lvl5pPr indent="38100" lvl="4" marL="2057400" marR="0" rtl="0" algn="l">
              <a:lnSpc>
                <a:spcPct val="100000"/>
              </a:lnSpc>
              <a:spcBef>
                <a:spcPts val="300"/>
              </a:spcBef>
              <a:spcAft>
                <a:spcPts val="0"/>
              </a:spcAft>
              <a:buClr>
                <a:srgbClr val="008674"/>
              </a:buClr>
              <a:buSzPct val="100000"/>
              <a:buFont typeface="Arial"/>
              <a:buChar char="•"/>
              <a:defRPr b="0" i="0" sz="1400" u="none" cap="none" strike="noStrike">
                <a:solidFill>
                  <a:srgbClr val="595959"/>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age">
    <p:spTree>
      <p:nvGrpSpPr>
        <p:cNvPr id="427" name="Shape 427"/>
        <p:cNvGrpSpPr/>
        <p:nvPr/>
      </p:nvGrpSpPr>
      <p:grpSpPr>
        <a:xfrm>
          <a:off x="0" y="0"/>
          <a:ext cx="0" cy="0"/>
          <a:chOff x="0" y="0"/>
          <a:chExt cx="0" cy="0"/>
        </a:xfrm>
      </p:grpSpPr>
      <p:sp>
        <p:nvSpPr>
          <p:cNvPr id="428" name="Shape 428"/>
          <p:cNvSpPr/>
          <p:nvPr/>
        </p:nvSpPr>
        <p:spPr>
          <a:xfrm>
            <a:off x="0" y="0"/>
            <a:ext cx="9144000" cy="54000"/>
          </a:xfrm>
          <a:prstGeom prst="rect">
            <a:avLst/>
          </a:prstGeom>
          <a:solidFill>
            <a:srgbClr val="008774"/>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pic>
        <p:nvPicPr>
          <p:cNvPr id="429" name="Shape 429"/>
          <p:cNvPicPr preferRelativeResize="0"/>
          <p:nvPr/>
        </p:nvPicPr>
        <p:blipFill rotWithShape="1">
          <a:blip r:embed="rId2">
            <a:alphaModFix/>
          </a:blip>
          <a:srcRect b="0" l="0" r="0" t="0"/>
          <a:stretch/>
        </p:blipFill>
        <p:spPr>
          <a:xfrm>
            <a:off x="8272778" y="4855076"/>
            <a:ext cx="731400" cy="171300"/>
          </a:xfrm>
          <a:prstGeom prst="rect">
            <a:avLst/>
          </a:prstGeom>
          <a:noFill/>
          <a:ln>
            <a:noFill/>
          </a:ln>
        </p:spPr>
      </p:pic>
      <p:sp>
        <p:nvSpPr>
          <p:cNvPr id="430" name="Shape 430"/>
          <p:cNvSpPr txBox="1"/>
          <p:nvPr>
            <p:ph idx="1" type="subTitle"/>
          </p:nvPr>
        </p:nvSpPr>
        <p:spPr>
          <a:xfrm>
            <a:off x="365761" y="624700"/>
            <a:ext cx="8412600" cy="5421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595959"/>
              </a:buClr>
              <a:buFont typeface="Arial"/>
              <a:buNone/>
              <a:defRPr b="0" i="0" sz="1800" u="none" cap="none" strike="noStrike">
                <a:solidFill>
                  <a:srgbClr val="595959"/>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431" name="Shape 431"/>
          <p:cNvSpPr txBox="1"/>
          <p:nvPr>
            <p:ph type="title"/>
          </p:nvPr>
        </p:nvSpPr>
        <p:spPr>
          <a:xfrm>
            <a:off x="365760" y="169550"/>
            <a:ext cx="8412600" cy="5421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accent1"/>
              </a:buClr>
              <a:buFont typeface="Arial"/>
              <a:buNone/>
              <a:defRPr b="1" i="0" sz="2800" u="none" cap="none" strike="noStrike">
                <a:solidFill>
                  <a:schemeClr val="accent1"/>
                </a:solidFill>
                <a:latin typeface="Arial"/>
                <a:ea typeface="Arial"/>
                <a:cs typeface="Arial"/>
                <a:sym typeface="Arial"/>
              </a:defRPr>
            </a:lvl1pPr>
            <a:lvl2pPr indent="0" lvl="1" rtl="0">
              <a:spcBef>
                <a:spcPts val="0"/>
              </a:spcBef>
              <a:buFont typeface="Arial"/>
              <a:buNone/>
              <a:defRPr sz="1800"/>
            </a:lvl2pPr>
            <a:lvl3pPr indent="0" lvl="2" rtl="0">
              <a:spcBef>
                <a:spcPts val="0"/>
              </a:spcBef>
              <a:buFont typeface="Arial"/>
              <a:buNone/>
              <a:defRPr sz="1800"/>
            </a:lvl3pPr>
            <a:lvl4pPr indent="0" lvl="3" rtl="0">
              <a:spcBef>
                <a:spcPts val="0"/>
              </a:spcBef>
              <a:buFont typeface="Arial"/>
              <a:buNone/>
              <a:defRPr sz="1800"/>
            </a:lvl4pPr>
            <a:lvl5pPr indent="0" lvl="4" rtl="0">
              <a:spcBef>
                <a:spcPts val="0"/>
              </a:spcBef>
              <a:buFont typeface="Arial"/>
              <a:buNone/>
              <a:defRPr sz="1800"/>
            </a:lvl5pPr>
            <a:lvl6pPr indent="0" lvl="5" rtl="0">
              <a:spcBef>
                <a:spcPts val="0"/>
              </a:spcBef>
              <a:buFont typeface="Arial"/>
              <a:buNone/>
              <a:defRPr sz="1800"/>
            </a:lvl6pPr>
            <a:lvl7pPr indent="0" lvl="6" rtl="0">
              <a:spcBef>
                <a:spcPts val="0"/>
              </a:spcBef>
              <a:buFont typeface="Arial"/>
              <a:buNone/>
              <a:defRPr sz="1800"/>
            </a:lvl7pPr>
            <a:lvl8pPr indent="0" lvl="7" rtl="0">
              <a:spcBef>
                <a:spcPts val="0"/>
              </a:spcBef>
              <a:buFont typeface="Arial"/>
              <a:buNone/>
              <a:defRPr sz="1800"/>
            </a:lvl8pPr>
            <a:lvl9pPr indent="0" lvl="8" rtl="0">
              <a:spcBef>
                <a:spcPts val="0"/>
              </a:spcBef>
              <a:buFont typeface="Arial"/>
              <a:buNone/>
              <a:defRPr sz="1800"/>
            </a:lvl9pPr>
          </a:lstStyle>
          <a:p/>
        </p:txBody>
      </p:sp>
      <p:sp>
        <p:nvSpPr>
          <p:cNvPr id="432" name="Shape 432"/>
          <p:cNvSpPr txBox="1"/>
          <p:nvPr>
            <p:ph idx="2" type="body"/>
          </p:nvPr>
        </p:nvSpPr>
        <p:spPr>
          <a:xfrm>
            <a:off x="365760" y="1214375"/>
            <a:ext cx="8412600" cy="3231000"/>
          </a:xfrm>
          <a:prstGeom prst="rect">
            <a:avLst/>
          </a:prstGeom>
          <a:noFill/>
          <a:ln>
            <a:noFill/>
          </a:ln>
        </p:spPr>
        <p:txBody>
          <a:bodyPr anchorCtr="0" anchor="t" bIns="91425" lIns="91425" rIns="91425" tIns="91425"/>
          <a:lstStyle>
            <a:lvl1pPr indent="19050" lvl="0" marL="285750" marR="0" rtl="0" algn="l">
              <a:lnSpc>
                <a:spcPct val="100000"/>
              </a:lnSpc>
              <a:spcBef>
                <a:spcPts val="0"/>
              </a:spcBef>
              <a:spcAft>
                <a:spcPts val="0"/>
              </a:spcAft>
              <a:buClr>
                <a:srgbClr val="7F7F7F"/>
              </a:buClr>
              <a:buSzPct val="100000"/>
              <a:buFont typeface="Noto Sans Symbols"/>
              <a:buChar char="▪"/>
              <a:defRPr b="0" i="0" sz="1600" u="none" cap="none" strike="noStrike">
                <a:solidFill>
                  <a:schemeClr val="dk2"/>
                </a:solidFill>
                <a:latin typeface="Arial"/>
                <a:ea typeface="Arial"/>
                <a:cs typeface="Arial"/>
                <a:sym typeface="Arial"/>
              </a:defRPr>
            </a:lvl1pPr>
            <a:lvl2pPr indent="266700" lvl="1" marL="457200" marR="0" rtl="0" algn="l">
              <a:lnSpc>
                <a:spcPct val="100000"/>
              </a:lnSpc>
              <a:spcBef>
                <a:spcPts val="0"/>
              </a:spcBef>
              <a:spcAft>
                <a:spcPts val="0"/>
              </a:spcAft>
              <a:buClr>
                <a:schemeClr val="dk2"/>
              </a:buClr>
              <a:buSzPct val="100000"/>
              <a:buFont typeface="Arial"/>
              <a:buChar char="○"/>
              <a:defRPr b="0" i="0" sz="1400" u="none" cap="none" strike="noStrike">
                <a:solidFill>
                  <a:schemeClr val="dk2"/>
                </a:solidFill>
                <a:latin typeface="Arial"/>
                <a:ea typeface="Arial"/>
                <a:cs typeface="Arial"/>
                <a:sym typeface="Arial"/>
              </a:defRPr>
            </a:lvl2pPr>
            <a:lvl3pPr indent="266700" lvl="2" marL="914400" marR="0" rtl="0" algn="l">
              <a:lnSpc>
                <a:spcPct val="100000"/>
              </a:lnSpc>
              <a:spcBef>
                <a:spcPts val="0"/>
              </a:spcBef>
              <a:spcAft>
                <a:spcPts val="0"/>
              </a:spcAft>
              <a:buClr>
                <a:schemeClr val="dk2"/>
              </a:buClr>
              <a:buSzPct val="100000"/>
              <a:buFont typeface="Arial"/>
              <a:buChar char="■"/>
              <a:defRPr b="0" i="0" sz="1400" u="none" cap="none" strike="noStrike">
                <a:solidFill>
                  <a:schemeClr val="dk2"/>
                </a:solidFill>
                <a:latin typeface="Arial"/>
                <a:ea typeface="Arial"/>
                <a:cs typeface="Arial"/>
                <a:sym typeface="Arial"/>
              </a:defRPr>
            </a:lvl3pPr>
            <a:lvl4pPr indent="266700" lvl="3" marL="1371600" marR="0" rtl="0" algn="l">
              <a:lnSpc>
                <a:spcPct val="100000"/>
              </a:lnSpc>
              <a:spcBef>
                <a:spcPts val="0"/>
              </a:spcBef>
              <a:spcAft>
                <a:spcPts val="0"/>
              </a:spcAft>
              <a:buClr>
                <a:schemeClr val="dk2"/>
              </a:buClr>
              <a:buSzPct val="100000"/>
              <a:buFont typeface="Arial"/>
              <a:buChar char="●"/>
              <a:defRPr b="0" i="0" sz="1400" u="none" cap="none" strike="noStrike">
                <a:solidFill>
                  <a:schemeClr val="dk2"/>
                </a:solidFill>
                <a:latin typeface="Arial"/>
                <a:ea typeface="Arial"/>
                <a:cs typeface="Arial"/>
                <a:sym typeface="Arial"/>
              </a:defRPr>
            </a:lvl4pPr>
            <a:lvl5pPr indent="266700" lvl="4" marL="1828800" marR="0" rtl="0" algn="l">
              <a:lnSpc>
                <a:spcPct val="100000"/>
              </a:lnSpc>
              <a:spcBef>
                <a:spcPts val="0"/>
              </a:spcBef>
              <a:spcAft>
                <a:spcPts val="0"/>
              </a:spcAft>
              <a:buClr>
                <a:schemeClr val="dk2"/>
              </a:buClr>
              <a:buSzPct val="100000"/>
              <a:buFont typeface="Arial"/>
              <a:buChar char="○"/>
              <a:defRPr b="0" i="0" sz="1400" u="none" cap="none" strike="noStrike">
                <a:solidFill>
                  <a:schemeClr val="dk2"/>
                </a:solidFill>
                <a:latin typeface="Arial"/>
                <a:ea typeface="Arial"/>
                <a:cs typeface="Arial"/>
                <a:sym typeface="Arial"/>
              </a:defRPr>
            </a:lvl5pPr>
            <a:lvl6pPr indent="266700" lvl="5" marL="2286000" marR="0" rtl="0" algn="l">
              <a:lnSpc>
                <a:spcPct val="100000"/>
              </a:lnSpc>
              <a:spcBef>
                <a:spcPts val="0"/>
              </a:spcBef>
              <a:spcAft>
                <a:spcPts val="0"/>
              </a:spcAft>
              <a:buClr>
                <a:schemeClr val="dk2"/>
              </a:buClr>
              <a:buSzPct val="100000"/>
              <a:buFont typeface="Arial"/>
              <a:buChar char="■"/>
              <a:defRPr b="0" i="0" sz="1400" u="none" cap="none" strike="noStrike">
                <a:solidFill>
                  <a:schemeClr val="dk2"/>
                </a:solidFill>
                <a:latin typeface="Arial"/>
                <a:ea typeface="Arial"/>
                <a:cs typeface="Arial"/>
                <a:sym typeface="Arial"/>
              </a:defRPr>
            </a:lvl6pPr>
            <a:lvl7pPr indent="266700" lvl="6" marL="2743200" marR="0" rtl="0" algn="l">
              <a:lnSpc>
                <a:spcPct val="100000"/>
              </a:lnSpc>
              <a:spcBef>
                <a:spcPts val="0"/>
              </a:spcBef>
              <a:spcAft>
                <a:spcPts val="0"/>
              </a:spcAft>
              <a:buClr>
                <a:schemeClr val="dk2"/>
              </a:buClr>
              <a:buSzPct val="100000"/>
              <a:buFont typeface="Arial"/>
              <a:buChar char="●"/>
              <a:defRPr b="0" i="0" sz="1400" u="none" cap="none" strike="noStrike">
                <a:solidFill>
                  <a:schemeClr val="dk2"/>
                </a:solidFill>
                <a:latin typeface="Arial"/>
                <a:ea typeface="Arial"/>
                <a:cs typeface="Arial"/>
                <a:sym typeface="Arial"/>
              </a:defRPr>
            </a:lvl7pPr>
            <a:lvl8pPr indent="266700" lvl="7" marL="3200400" marR="0" rtl="0" algn="l">
              <a:lnSpc>
                <a:spcPct val="100000"/>
              </a:lnSpc>
              <a:spcBef>
                <a:spcPts val="0"/>
              </a:spcBef>
              <a:spcAft>
                <a:spcPts val="0"/>
              </a:spcAft>
              <a:buClr>
                <a:schemeClr val="dk2"/>
              </a:buClr>
              <a:buSzPct val="100000"/>
              <a:buFont typeface="Arial"/>
              <a:buChar char="○"/>
              <a:defRPr b="0" i="0" sz="1400" u="none" cap="none" strike="noStrike">
                <a:solidFill>
                  <a:schemeClr val="dk2"/>
                </a:solidFill>
                <a:latin typeface="Arial"/>
                <a:ea typeface="Arial"/>
                <a:cs typeface="Arial"/>
                <a:sym typeface="Arial"/>
              </a:defRPr>
            </a:lvl8pPr>
            <a:lvl9pPr indent="266700" lvl="8" marL="3657600" marR="0" rtl="0" algn="l">
              <a:lnSpc>
                <a:spcPct val="100000"/>
              </a:lnSpc>
              <a:spcBef>
                <a:spcPts val="0"/>
              </a:spcBef>
              <a:spcAft>
                <a:spcPts val="0"/>
              </a:spcAft>
              <a:buClr>
                <a:schemeClr val="dk2"/>
              </a:buClr>
              <a:buSzPct val="100000"/>
              <a:buFont typeface="Arial"/>
              <a:buChar char="■"/>
              <a:defRPr b="0" i="0" sz="1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End Slide_Visual">
    <p:spTree>
      <p:nvGrpSpPr>
        <p:cNvPr id="433" name="Shape 433"/>
        <p:cNvGrpSpPr/>
        <p:nvPr/>
      </p:nvGrpSpPr>
      <p:grpSpPr>
        <a:xfrm>
          <a:off x="0" y="0"/>
          <a:ext cx="0" cy="0"/>
          <a:chOff x="0" y="0"/>
          <a:chExt cx="0" cy="0"/>
        </a:xfrm>
      </p:grpSpPr>
      <p:pic>
        <p:nvPicPr>
          <p:cNvPr descr="photo-1428342319217-5fdaf6d7898e.jpeg" id="434" name="Shape 434"/>
          <p:cNvPicPr preferRelativeResize="0"/>
          <p:nvPr/>
        </p:nvPicPr>
        <p:blipFill rotWithShape="1">
          <a:blip r:embed="rId2">
            <a:alphaModFix/>
          </a:blip>
          <a:srcRect b="0" l="0" r="0" t="0"/>
          <a:stretch/>
        </p:blipFill>
        <p:spPr>
          <a:xfrm>
            <a:off x="0" y="0"/>
            <a:ext cx="9144000" cy="5148000"/>
          </a:xfrm>
          <a:prstGeom prst="rect">
            <a:avLst/>
          </a:prstGeom>
          <a:noFill/>
          <a:ln>
            <a:noFill/>
          </a:ln>
        </p:spPr>
      </p:pic>
      <p:sp>
        <p:nvSpPr>
          <p:cNvPr id="435" name="Shape 435"/>
          <p:cNvSpPr/>
          <p:nvPr/>
        </p:nvSpPr>
        <p:spPr>
          <a:xfrm>
            <a:off x="0" y="0"/>
            <a:ext cx="9144000" cy="5143500"/>
          </a:xfrm>
          <a:prstGeom prst="rect">
            <a:avLst/>
          </a:prstGeom>
          <a:solidFill>
            <a:srgbClr val="182730">
              <a:alpha val="69020"/>
            </a:srgb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pic>
        <p:nvPicPr>
          <p:cNvPr id="436" name="Shape 436"/>
          <p:cNvPicPr preferRelativeResize="0"/>
          <p:nvPr/>
        </p:nvPicPr>
        <p:blipFill rotWithShape="1">
          <a:blip r:embed="rId3">
            <a:alphaModFix/>
          </a:blip>
          <a:srcRect b="0" l="0" r="0" t="0"/>
          <a:stretch/>
        </p:blipFill>
        <p:spPr>
          <a:xfrm>
            <a:off x="8286414" y="4854091"/>
            <a:ext cx="712200" cy="173700"/>
          </a:xfrm>
          <a:prstGeom prst="rect">
            <a:avLst/>
          </a:prstGeom>
          <a:noFill/>
          <a:ln>
            <a:noFill/>
          </a:ln>
        </p:spPr>
      </p:pic>
      <p:sp>
        <p:nvSpPr>
          <p:cNvPr id="437" name="Shape 437"/>
          <p:cNvSpPr txBox="1"/>
          <p:nvPr>
            <p:ph type="title"/>
          </p:nvPr>
        </p:nvSpPr>
        <p:spPr>
          <a:xfrm>
            <a:off x="1011975" y="1910375"/>
            <a:ext cx="7011600" cy="858000"/>
          </a:xfrm>
          <a:prstGeom prst="rect">
            <a:avLst/>
          </a:prstGeom>
          <a:noFill/>
          <a:ln>
            <a:noFill/>
          </a:ln>
          <a:effectLst>
            <a:outerShdw blurRad="50799" rotWithShape="0" algn="tl" dir="2700000" dist="76200">
              <a:srgbClr val="000000">
                <a:alpha val="12940"/>
              </a:srgbClr>
            </a:outerShdw>
          </a:effectLst>
        </p:spPr>
        <p:txBody>
          <a:bodyPr anchorCtr="0" anchor="ctr" bIns="91425" lIns="91425" rIns="91425" tIns="91425"/>
          <a:lstStyle>
            <a:lvl1pPr indent="0" lvl="0" marL="0" marR="0" rtl="0" algn="ctr">
              <a:lnSpc>
                <a:spcPct val="100000"/>
              </a:lnSpc>
              <a:spcBef>
                <a:spcPts val="0"/>
              </a:spcBef>
              <a:spcAft>
                <a:spcPts val="0"/>
              </a:spcAft>
              <a:buClr>
                <a:schemeClr val="accent2"/>
              </a:buClr>
              <a:buFont typeface="Arial"/>
              <a:buNone/>
              <a:defRPr b="0" i="0" sz="3700" u="none" cap="none" strike="noStrike">
                <a:solidFill>
                  <a:schemeClr val="accent2"/>
                </a:solidFill>
                <a:latin typeface="Arial"/>
                <a:ea typeface="Arial"/>
                <a:cs typeface="Arial"/>
                <a:sym typeface="Arial"/>
              </a:defRPr>
            </a:lvl1pPr>
            <a:lvl2pPr indent="0" lvl="1" rtl="0">
              <a:spcBef>
                <a:spcPts val="0"/>
              </a:spcBef>
              <a:buFont typeface="Arial"/>
              <a:buNone/>
              <a:defRPr sz="1800"/>
            </a:lvl2pPr>
            <a:lvl3pPr indent="0" lvl="2" rtl="0">
              <a:spcBef>
                <a:spcPts val="0"/>
              </a:spcBef>
              <a:buFont typeface="Arial"/>
              <a:buNone/>
              <a:defRPr sz="1800"/>
            </a:lvl3pPr>
            <a:lvl4pPr indent="0" lvl="3" rtl="0">
              <a:spcBef>
                <a:spcPts val="0"/>
              </a:spcBef>
              <a:buFont typeface="Arial"/>
              <a:buNone/>
              <a:defRPr sz="1800"/>
            </a:lvl4pPr>
            <a:lvl5pPr indent="0" lvl="4" rtl="0">
              <a:spcBef>
                <a:spcPts val="0"/>
              </a:spcBef>
              <a:buFont typeface="Arial"/>
              <a:buNone/>
              <a:defRPr sz="1800"/>
            </a:lvl5pPr>
            <a:lvl6pPr indent="0" lvl="5" rtl="0">
              <a:spcBef>
                <a:spcPts val="0"/>
              </a:spcBef>
              <a:buFont typeface="Arial"/>
              <a:buNone/>
              <a:defRPr sz="1800"/>
            </a:lvl6pPr>
            <a:lvl7pPr indent="0" lvl="6" rtl="0">
              <a:spcBef>
                <a:spcPts val="0"/>
              </a:spcBef>
              <a:buFont typeface="Arial"/>
              <a:buNone/>
              <a:defRPr sz="1800"/>
            </a:lvl7pPr>
            <a:lvl8pPr indent="0" lvl="7" rtl="0">
              <a:spcBef>
                <a:spcPts val="0"/>
              </a:spcBef>
              <a:buFont typeface="Arial"/>
              <a:buNone/>
              <a:defRPr sz="1800"/>
            </a:lvl8pPr>
            <a:lvl9pPr indent="0" lvl="8" rtl="0">
              <a:spcBef>
                <a:spcPts val="0"/>
              </a:spcBef>
              <a:buFont typeface="Arial"/>
              <a:buNone/>
              <a:defRPr sz="1800"/>
            </a:lvl9pPr>
          </a:lstStyle>
          <a:p/>
        </p:txBody>
      </p:sp>
      <p:sp>
        <p:nvSpPr>
          <p:cNvPr id="438" name="Shape 438"/>
          <p:cNvSpPr txBox="1"/>
          <p:nvPr/>
        </p:nvSpPr>
        <p:spPr>
          <a:xfrm>
            <a:off x="48250" y="-520850"/>
            <a:ext cx="7172100" cy="383700"/>
          </a:xfrm>
          <a:prstGeom prst="rect">
            <a:avLst/>
          </a:prstGeom>
          <a:solidFill>
            <a:schemeClr val="accent6"/>
          </a:solid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accent3"/>
              </a:buClr>
              <a:buSzPct val="25000"/>
              <a:buFont typeface="Arial"/>
              <a:buNone/>
            </a:pPr>
            <a:r>
              <a:rPr b="0" i="0" lang="en-US" sz="1400" u="none" cap="none" strike="noStrike">
                <a:solidFill>
                  <a:schemeClr val="accent3"/>
                </a:solidFill>
                <a:latin typeface="Arial"/>
                <a:ea typeface="Arial"/>
                <a:cs typeface="Arial"/>
                <a:sym typeface="Arial"/>
              </a:rPr>
              <a:t>background image:  960x540 pixels - send to back of slide and set to 80% transparency</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Slide">
    <p:spTree>
      <p:nvGrpSpPr>
        <p:cNvPr id="439" name="Shape 439"/>
        <p:cNvGrpSpPr/>
        <p:nvPr/>
      </p:nvGrpSpPr>
      <p:grpSpPr>
        <a:xfrm>
          <a:off x="0" y="0"/>
          <a:ext cx="0" cy="0"/>
          <a:chOff x="0" y="0"/>
          <a:chExt cx="0" cy="0"/>
        </a:xfrm>
      </p:grpSpPr>
      <p:sp>
        <p:nvSpPr>
          <p:cNvPr id="440" name="Shape 440"/>
          <p:cNvSpPr/>
          <p:nvPr/>
        </p:nvSpPr>
        <p:spPr>
          <a:xfrm>
            <a:off x="0" y="0"/>
            <a:ext cx="9144000" cy="5143500"/>
          </a:xfrm>
          <a:prstGeom prst="rect">
            <a:avLst/>
          </a:prstGeom>
          <a:solidFill>
            <a:srgbClr val="008774"/>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441" name="Shape 441"/>
          <p:cNvSpPr txBox="1"/>
          <p:nvPr>
            <p:ph type="title"/>
          </p:nvPr>
        </p:nvSpPr>
        <p:spPr>
          <a:xfrm>
            <a:off x="659043" y="1638563"/>
            <a:ext cx="7611600" cy="10263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1"/>
              </a:buClr>
              <a:buFont typeface="Arial"/>
              <a:buNone/>
              <a:defRPr b="1" i="0" sz="3600" u="none" cap="none" strike="noStrike">
                <a:solidFill>
                  <a:schemeClr val="lt1"/>
                </a:solidFill>
                <a:latin typeface="Arial"/>
                <a:ea typeface="Arial"/>
                <a:cs typeface="Arial"/>
                <a:sym typeface="Arial"/>
              </a:defRPr>
            </a:lvl1pPr>
            <a:lvl2pPr indent="0" lvl="1" rtl="0">
              <a:spcBef>
                <a:spcPts val="0"/>
              </a:spcBef>
              <a:buFont typeface="Arial"/>
              <a:buNone/>
              <a:defRPr sz="1800"/>
            </a:lvl2pPr>
            <a:lvl3pPr indent="0" lvl="2" rtl="0">
              <a:spcBef>
                <a:spcPts val="0"/>
              </a:spcBef>
              <a:buFont typeface="Arial"/>
              <a:buNone/>
              <a:defRPr sz="1800"/>
            </a:lvl3pPr>
            <a:lvl4pPr indent="0" lvl="3" rtl="0">
              <a:spcBef>
                <a:spcPts val="0"/>
              </a:spcBef>
              <a:buFont typeface="Arial"/>
              <a:buNone/>
              <a:defRPr sz="1800"/>
            </a:lvl4pPr>
            <a:lvl5pPr indent="0" lvl="4" rtl="0">
              <a:spcBef>
                <a:spcPts val="0"/>
              </a:spcBef>
              <a:buFont typeface="Arial"/>
              <a:buNone/>
              <a:defRPr sz="1800"/>
            </a:lvl5pPr>
            <a:lvl6pPr indent="0" lvl="5" rtl="0">
              <a:spcBef>
                <a:spcPts val="0"/>
              </a:spcBef>
              <a:buFont typeface="Arial"/>
              <a:buNone/>
              <a:defRPr sz="1800"/>
            </a:lvl6pPr>
            <a:lvl7pPr indent="0" lvl="6" rtl="0">
              <a:spcBef>
                <a:spcPts val="0"/>
              </a:spcBef>
              <a:buFont typeface="Arial"/>
              <a:buNone/>
              <a:defRPr sz="1800"/>
            </a:lvl7pPr>
            <a:lvl8pPr indent="0" lvl="7" rtl="0">
              <a:spcBef>
                <a:spcPts val="0"/>
              </a:spcBef>
              <a:buFont typeface="Arial"/>
              <a:buNone/>
              <a:defRPr sz="1800"/>
            </a:lvl8pPr>
            <a:lvl9pPr indent="0" lvl="8" rtl="0">
              <a:spcBef>
                <a:spcPts val="0"/>
              </a:spcBef>
              <a:buFont typeface="Arial"/>
              <a:buNone/>
              <a:defRPr sz="1800"/>
            </a:lvl9pPr>
          </a:lstStyle>
          <a:p/>
        </p:txBody>
      </p:sp>
      <p:sp>
        <p:nvSpPr>
          <p:cNvPr id="442" name="Shape 442"/>
          <p:cNvSpPr txBox="1"/>
          <p:nvPr>
            <p:ph idx="1" type="subTitle"/>
          </p:nvPr>
        </p:nvSpPr>
        <p:spPr>
          <a:xfrm>
            <a:off x="657772" y="2664866"/>
            <a:ext cx="4380600" cy="3837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1"/>
              </a:buClr>
              <a:buFont typeface="Arial"/>
              <a:buNone/>
              <a:defRPr b="0" i="0" sz="1600" u="none" cap="none" strike="noStrike">
                <a:solidFill>
                  <a:schemeClr val="lt1"/>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pic>
        <p:nvPicPr>
          <p:cNvPr id="443" name="Shape 443"/>
          <p:cNvPicPr preferRelativeResize="0"/>
          <p:nvPr/>
        </p:nvPicPr>
        <p:blipFill rotWithShape="1">
          <a:blip r:embed="rId2">
            <a:alphaModFix/>
          </a:blip>
          <a:srcRect b="0" l="0" r="0" t="0"/>
          <a:stretch/>
        </p:blipFill>
        <p:spPr>
          <a:xfrm>
            <a:off x="8270642" y="4855076"/>
            <a:ext cx="727500" cy="171000"/>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wo Column content">
    <p:spTree>
      <p:nvGrpSpPr>
        <p:cNvPr id="444" name="Shape 444"/>
        <p:cNvGrpSpPr/>
        <p:nvPr/>
      </p:nvGrpSpPr>
      <p:grpSpPr>
        <a:xfrm>
          <a:off x="0" y="0"/>
          <a:ext cx="0" cy="0"/>
          <a:chOff x="0" y="0"/>
          <a:chExt cx="0" cy="0"/>
        </a:xfrm>
      </p:grpSpPr>
      <p:sp>
        <p:nvSpPr>
          <p:cNvPr id="445" name="Shape 445"/>
          <p:cNvSpPr/>
          <p:nvPr/>
        </p:nvSpPr>
        <p:spPr>
          <a:xfrm>
            <a:off x="0" y="0"/>
            <a:ext cx="9144000" cy="54000"/>
          </a:xfrm>
          <a:prstGeom prst="rect">
            <a:avLst/>
          </a:prstGeom>
          <a:solidFill>
            <a:srgbClr val="008774"/>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pic>
        <p:nvPicPr>
          <p:cNvPr id="446" name="Shape 446"/>
          <p:cNvPicPr preferRelativeResize="0"/>
          <p:nvPr/>
        </p:nvPicPr>
        <p:blipFill rotWithShape="1">
          <a:blip r:embed="rId2">
            <a:alphaModFix/>
          </a:blip>
          <a:srcRect b="0" l="0" r="0" t="0"/>
          <a:stretch/>
        </p:blipFill>
        <p:spPr>
          <a:xfrm>
            <a:off x="8272778" y="4855076"/>
            <a:ext cx="731400" cy="171300"/>
          </a:xfrm>
          <a:prstGeom prst="rect">
            <a:avLst/>
          </a:prstGeom>
          <a:noFill/>
          <a:ln>
            <a:noFill/>
          </a:ln>
        </p:spPr>
      </p:pic>
      <p:sp>
        <p:nvSpPr>
          <p:cNvPr id="447" name="Shape 447"/>
          <p:cNvSpPr txBox="1"/>
          <p:nvPr>
            <p:ph idx="1" type="subTitle"/>
          </p:nvPr>
        </p:nvSpPr>
        <p:spPr>
          <a:xfrm>
            <a:off x="137300" y="688404"/>
            <a:ext cx="9035700" cy="4785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595959"/>
              </a:buClr>
              <a:buFont typeface="Arial"/>
              <a:buNone/>
              <a:defRPr b="0" i="0" sz="1800" u="none" cap="none" strike="noStrike">
                <a:solidFill>
                  <a:srgbClr val="595959"/>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448" name="Shape 448"/>
          <p:cNvSpPr txBox="1"/>
          <p:nvPr>
            <p:ph type="title"/>
          </p:nvPr>
        </p:nvSpPr>
        <p:spPr>
          <a:xfrm>
            <a:off x="108368" y="146304"/>
            <a:ext cx="9035700" cy="5421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accent1"/>
              </a:buClr>
              <a:buFont typeface="Arial"/>
              <a:buNone/>
              <a:defRPr b="1" i="0" sz="2800" u="none" cap="none" strike="noStrike">
                <a:solidFill>
                  <a:schemeClr val="accent1"/>
                </a:solidFill>
                <a:latin typeface="Arial"/>
                <a:ea typeface="Arial"/>
                <a:cs typeface="Arial"/>
                <a:sym typeface="Arial"/>
              </a:defRPr>
            </a:lvl1pPr>
            <a:lvl2pPr indent="0" lvl="1" rtl="0">
              <a:spcBef>
                <a:spcPts val="0"/>
              </a:spcBef>
              <a:buFont typeface="Arial"/>
              <a:buNone/>
              <a:defRPr sz="1800"/>
            </a:lvl2pPr>
            <a:lvl3pPr indent="0" lvl="2" rtl="0">
              <a:spcBef>
                <a:spcPts val="0"/>
              </a:spcBef>
              <a:buFont typeface="Arial"/>
              <a:buNone/>
              <a:defRPr sz="1800"/>
            </a:lvl3pPr>
            <a:lvl4pPr indent="0" lvl="3" rtl="0">
              <a:spcBef>
                <a:spcPts val="0"/>
              </a:spcBef>
              <a:buFont typeface="Arial"/>
              <a:buNone/>
              <a:defRPr sz="1800"/>
            </a:lvl4pPr>
            <a:lvl5pPr indent="0" lvl="4" rtl="0">
              <a:spcBef>
                <a:spcPts val="0"/>
              </a:spcBef>
              <a:buFont typeface="Arial"/>
              <a:buNone/>
              <a:defRPr sz="1800"/>
            </a:lvl5pPr>
            <a:lvl6pPr indent="0" lvl="5" rtl="0">
              <a:spcBef>
                <a:spcPts val="0"/>
              </a:spcBef>
              <a:buFont typeface="Arial"/>
              <a:buNone/>
              <a:defRPr sz="1800"/>
            </a:lvl6pPr>
            <a:lvl7pPr indent="0" lvl="6" rtl="0">
              <a:spcBef>
                <a:spcPts val="0"/>
              </a:spcBef>
              <a:buFont typeface="Arial"/>
              <a:buNone/>
              <a:defRPr sz="1800"/>
            </a:lvl7pPr>
            <a:lvl8pPr indent="0" lvl="7" rtl="0">
              <a:spcBef>
                <a:spcPts val="0"/>
              </a:spcBef>
              <a:buFont typeface="Arial"/>
              <a:buNone/>
              <a:defRPr sz="1800"/>
            </a:lvl8pPr>
            <a:lvl9pPr indent="0" lvl="8" rtl="0">
              <a:spcBef>
                <a:spcPts val="0"/>
              </a:spcBef>
              <a:buFont typeface="Arial"/>
              <a:buNone/>
              <a:defRPr sz="1800"/>
            </a:lvl9pPr>
          </a:lstStyle>
          <a:p/>
        </p:txBody>
      </p:sp>
      <p:cxnSp>
        <p:nvCxnSpPr>
          <p:cNvPr id="449" name="Shape 449"/>
          <p:cNvCxnSpPr/>
          <p:nvPr/>
        </p:nvCxnSpPr>
        <p:spPr>
          <a:xfrm>
            <a:off x="4261300" y="1203550"/>
            <a:ext cx="0" cy="3463800"/>
          </a:xfrm>
          <a:prstGeom prst="straightConnector1">
            <a:avLst/>
          </a:prstGeom>
          <a:noFill/>
          <a:ln cap="flat" cmpd="sng" w="9525">
            <a:solidFill>
              <a:srgbClr val="B7B7B7"/>
            </a:solidFill>
            <a:prstDash val="solid"/>
            <a:round/>
            <a:headEnd len="med" w="med" type="none"/>
            <a:tailEnd len="med" w="med" type="none"/>
          </a:ln>
        </p:spPr>
      </p:cxnSp>
      <p:sp>
        <p:nvSpPr>
          <p:cNvPr id="450" name="Shape 450"/>
          <p:cNvSpPr txBox="1"/>
          <p:nvPr>
            <p:ph idx="2" type="body"/>
          </p:nvPr>
        </p:nvSpPr>
        <p:spPr>
          <a:xfrm>
            <a:off x="289151" y="1214375"/>
            <a:ext cx="3294900" cy="3231000"/>
          </a:xfrm>
          <a:prstGeom prst="rect">
            <a:avLst/>
          </a:prstGeom>
          <a:noFill/>
          <a:ln>
            <a:noFill/>
          </a:ln>
        </p:spPr>
        <p:txBody>
          <a:bodyPr anchorCtr="0" anchor="t" bIns="91425" lIns="91425" rIns="91425" tIns="91425"/>
          <a:lstStyle>
            <a:lvl1pPr indent="86359" lvl="0" marL="228600" marR="0" rtl="0" algn="l">
              <a:lnSpc>
                <a:spcPct val="100000"/>
              </a:lnSpc>
              <a:spcBef>
                <a:spcPts val="0"/>
              </a:spcBef>
              <a:spcAft>
                <a:spcPts val="0"/>
              </a:spcAft>
              <a:buClr>
                <a:srgbClr val="3F3F3F"/>
              </a:buClr>
              <a:buSzPct val="110000"/>
              <a:buFont typeface="Arial"/>
              <a:buChar char="•"/>
              <a:defRPr b="0" i="0" sz="1600" u="none" cap="none" strike="noStrike">
                <a:solidFill>
                  <a:schemeClr val="dk2"/>
                </a:solidFill>
                <a:latin typeface="Arial"/>
                <a:ea typeface="Arial"/>
                <a:cs typeface="Arial"/>
                <a:sym typeface="Arial"/>
              </a:defRPr>
            </a:lvl1pPr>
            <a:lvl2pPr indent="38100" lvl="1" marL="533400" marR="0" rtl="0" algn="l">
              <a:lnSpc>
                <a:spcPct val="100000"/>
              </a:lnSpc>
              <a:spcBef>
                <a:spcPts val="0"/>
              </a:spcBef>
              <a:spcAft>
                <a:spcPts val="0"/>
              </a:spcAft>
              <a:buClr>
                <a:schemeClr val="dk2"/>
              </a:buClr>
              <a:buSzPct val="100000"/>
              <a:buFont typeface="Merriweather Sans"/>
              <a:buChar char="-"/>
              <a:defRPr b="0" i="0" sz="1400" u="none" cap="none" strike="noStrike">
                <a:solidFill>
                  <a:schemeClr val="dk2"/>
                </a:solidFill>
                <a:latin typeface="Arial"/>
                <a:ea typeface="Arial"/>
                <a:cs typeface="Arial"/>
                <a:sym typeface="Arial"/>
              </a:defRPr>
            </a:lvl2pPr>
            <a:lvl3pPr indent="0" lvl="2" marL="838200" marR="0" rtl="0" algn="l">
              <a:lnSpc>
                <a:spcPct val="100000"/>
              </a:lnSpc>
              <a:spcBef>
                <a:spcPts val="0"/>
              </a:spcBef>
              <a:spcAft>
                <a:spcPts val="0"/>
              </a:spcAft>
              <a:buClr>
                <a:schemeClr val="dk2"/>
              </a:buClr>
              <a:buSzPct val="100000"/>
              <a:buFont typeface="Noto Sans Symbols"/>
              <a:buChar char="▪"/>
              <a:defRPr b="0" i="0" sz="1200" u="none" cap="none" strike="noStrike">
                <a:solidFill>
                  <a:schemeClr val="dk2"/>
                </a:solidFill>
                <a:latin typeface="Arial"/>
                <a:ea typeface="Arial"/>
                <a:cs typeface="Arial"/>
                <a:sym typeface="Arial"/>
              </a:defRPr>
            </a:lvl3pPr>
            <a:lvl4pPr indent="0" lvl="3" marL="1371600" marR="0" rtl="0" algn="l">
              <a:lnSpc>
                <a:spcPct val="100000"/>
              </a:lnSpc>
              <a:spcBef>
                <a:spcPts val="0"/>
              </a:spcBef>
              <a:spcAft>
                <a:spcPts val="0"/>
              </a:spcAft>
              <a:buClr>
                <a:schemeClr val="dk2"/>
              </a:buClr>
              <a:buFont typeface="Arial"/>
              <a:buNone/>
              <a:defRPr b="0" i="0" sz="1400" u="none" cap="none" strike="noStrike">
                <a:solidFill>
                  <a:schemeClr val="dk2"/>
                </a:solidFill>
                <a:latin typeface="Arial"/>
                <a:ea typeface="Arial"/>
                <a:cs typeface="Arial"/>
                <a:sym typeface="Arial"/>
              </a:defRPr>
            </a:lvl4pPr>
            <a:lvl5pPr indent="266700" lvl="4" marL="1828800" marR="0" rtl="0" algn="l">
              <a:lnSpc>
                <a:spcPct val="100000"/>
              </a:lnSpc>
              <a:spcBef>
                <a:spcPts val="0"/>
              </a:spcBef>
              <a:spcAft>
                <a:spcPts val="0"/>
              </a:spcAft>
              <a:buClr>
                <a:schemeClr val="dk2"/>
              </a:buClr>
              <a:buSzPct val="100000"/>
              <a:buFont typeface="Arial"/>
              <a:buChar char="○"/>
              <a:defRPr b="0" i="0" sz="1400" u="none" cap="none" strike="noStrike">
                <a:solidFill>
                  <a:schemeClr val="dk2"/>
                </a:solidFill>
                <a:latin typeface="Arial"/>
                <a:ea typeface="Arial"/>
                <a:cs typeface="Arial"/>
                <a:sym typeface="Arial"/>
              </a:defRPr>
            </a:lvl5pPr>
            <a:lvl6pPr indent="266700" lvl="5" marL="2286000" marR="0" rtl="0" algn="l">
              <a:lnSpc>
                <a:spcPct val="100000"/>
              </a:lnSpc>
              <a:spcBef>
                <a:spcPts val="0"/>
              </a:spcBef>
              <a:spcAft>
                <a:spcPts val="0"/>
              </a:spcAft>
              <a:buClr>
                <a:schemeClr val="dk2"/>
              </a:buClr>
              <a:buSzPct val="100000"/>
              <a:buFont typeface="Arial"/>
              <a:buChar char="■"/>
              <a:defRPr b="0" i="0" sz="1400" u="none" cap="none" strike="noStrike">
                <a:solidFill>
                  <a:schemeClr val="dk2"/>
                </a:solidFill>
                <a:latin typeface="Arial"/>
                <a:ea typeface="Arial"/>
                <a:cs typeface="Arial"/>
                <a:sym typeface="Arial"/>
              </a:defRPr>
            </a:lvl6pPr>
            <a:lvl7pPr indent="266700" lvl="6" marL="2743200" marR="0" rtl="0" algn="l">
              <a:lnSpc>
                <a:spcPct val="100000"/>
              </a:lnSpc>
              <a:spcBef>
                <a:spcPts val="0"/>
              </a:spcBef>
              <a:spcAft>
                <a:spcPts val="0"/>
              </a:spcAft>
              <a:buClr>
                <a:schemeClr val="dk2"/>
              </a:buClr>
              <a:buSzPct val="100000"/>
              <a:buFont typeface="Arial"/>
              <a:buChar char="●"/>
              <a:defRPr b="0" i="0" sz="1400" u="none" cap="none" strike="noStrike">
                <a:solidFill>
                  <a:schemeClr val="dk2"/>
                </a:solidFill>
                <a:latin typeface="Arial"/>
                <a:ea typeface="Arial"/>
                <a:cs typeface="Arial"/>
                <a:sym typeface="Arial"/>
              </a:defRPr>
            </a:lvl7pPr>
            <a:lvl8pPr indent="266700" lvl="7" marL="3200400" marR="0" rtl="0" algn="l">
              <a:lnSpc>
                <a:spcPct val="100000"/>
              </a:lnSpc>
              <a:spcBef>
                <a:spcPts val="0"/>
              </a:spcBef>
              <a:spcAft>
                <a:spcPts val="0"/>
              </a:spcAft>
              <a:buClr>
                <a:schemeClr val="dk2"/>
              </a:buClr>
              <a:buSzPct val="100000"/>
              <a:buFont typeface="Arial"/>
              <a:buChar char="○"/>
              <a:defRPr b="0" i="0" sz="1400" u="none" cap="none" strike="noStrike">
                <a:solidFill>
                  <a:schemeClr val="dk2"/>
                </a:solidFill>
                <a:latin typeface="Arial"/>
                <a:ea typeface="Arial"/>
                <a:cs typeface="Arial"/>
                <a:sym typeface="Arial"/>
              </a:defRPr>
            </a:lvl8pPr>
            <a:lvl9pPr indent="266700" lvl="8" marL="3657600" marR="0" rtl="0" algn="l">
              <a:lnSpc>
                <a:spcPct val="100000"/>
              </a:lnSpc>
              <a:spcBef>
                <a:spcPts val="0"/>
              </a:spcBef>
              <a:spcAft>
                <a:spcPts val="0"/>
              </a:spcAft>
              <a:buClr>
                <a:schemeClr val="dk2"/>
              </a:buClr>
              <a:buSzPct val="100000"/>
              <a:buFont typeface="Arial"/>
              <a:buChar char="■"/>
              <a:defRPr b="0" i="0" sz="1400" u="none" cap="none" strike="noStrike">
                <a:solidFill>
                  <a:schemeClr val="dk2"/>
                </a:solidFill>
                <a:latin typeface="Arial"/>
                <a:ea typeface="Arial"/>
                <a:cs typeface="Arial"/>
                <a:sym typeface="Arial"/>
              </a:defRPr>
            </a:lvl9pPr>
          </a:lstStyle>
          <a:p/>
        </p:txBody>
      </p:sp>
      <p:sp>
        <p:nvSpPr>
          <p:cNvPr id="451" name="Shape 451"/>
          <p:cNvSpPr txBox="1"/>
          <p:nvPr>
            <p:ph idx="3" type="body"/>
          </p:nvPr>
        </p:nvSpPr>
        <p:spPr>
          <a:xfrm>
            <a:off x="4673153" y="1214375"/>
            <a:ext cx="3294900" cy="3231000"/>
          </a:xfrm>
          <a:prstGeom prst="rect">
            <a:avLst/>
          </a:prstGeom>
          <a:noFill/>
          <a:ln>
            <a:noFill/>
          </a:ln>
        </p:spPr>
        <p:txBody>
          <a:bodyPr anchorCtr="0" anchor="t" bIns="91425" lIns="91425" rIns="91425" tIns="91425"/>
          <a:lstStyle>
            <a:lvl1pPr indent="86359" lvl="0" marL="228600" marR="0" rtl="0" algn="l">
              <a:lnSpc>
                <a:spcPct val="100000"/>
              </a:lnSpc>
              <a:spcBef>
                <a:spcPts val="0"/>
              </a:spcBef>
              <a:spcAft>
                <a:spcPts val="0"/>
              </a:spcAft>
              <a:buClr>
                <a:srgbClr val="3F3F3F"/>
              </a:buClr>
              <a:buSzPct val="110000"/>
              <a:buFont typeface="Arial"/>
              <a:buChar char="•"/>
              <a:defRPr b="0" i="0" sz="1600" u="none" cap="none" strike="noStrike">
                <a:solidFill>
                  <a:schemeClr val="dk2"/>
                </a:solidFill>
                <a:latin typeface="Arial"/>
                <a:ea typeface="Arial"/>
                <a:cs typeface="Arial"/>
                <a:sym typeface="Arial"/>
              </a:defRPr>
            </a:lvl1pPr>
            <a:lvl2pPr indent="38100" lvl="1" marL="533400" marR="0" rtl="0" algn="l">
              <a:lnSpc>
                <a:spcPct val="100000"/>
              </a:lnSpc>
              <a:spcBef>
                <a:spcPts val="0"/>
              </a:spcBef>
              <a:spcAft>
                <a:spcPts val="0"/>
              </a:spcAft>
              <a:buClr>
                <a:schemeClr val="dk2"/>
              </a:buClr>
              <a:buSzPct val="100000"/>
              <a:buFont typeface="Merriweather Sans"/>
              <a:buChar char="-"/>
              <a:defRPr b="0" i="0" sz="1400" u="none" cap="none" strike="noStrike">
                <a:solidFill>
                  <a:schemeClr val="dk2"/>
                </a:solidFill>
                <a:latin typeface="Arial"/>
                <a:ea typeface="Arial"/>
                <a:cs typeface="Arial"/>
                <a:sym typeface="Arial"/>
              </a:defRPr>
            </a:lvl2pPr>
            <a:lvl3pPr indent="0" lvl="2" marL="838200" marR="0" rtl="0" algn="l">
              <a:lnSpc>
                <a:spcPct val="100000"/>
              </a:lnSpc>
              <a:spcBef>
                <a:spcPts val="0"/>
              </a:spcBef>
              <a:spcAft>
                <a:spcPts val="0"/>
              </a:spcAft>
              <a:buClr>
                <a:schemeClr val="dk2"/>
              </a:buClr>
              <a:buSzPct val="100000"/>
              <a:buFont typeface="Noto Sans Symbols"/>
              <a:buChar char="▪"/>
              <a:defRPr b="0" i="0" sz="1200" u="none" cap="none" strike="noStrike">
                <a:solidFill>
                  <a:schemeClr val="dk2"/>
                </a:solidFill>
                <a:latin typeface="Arial"/>
                <a:ea typeface="Arial"/>
                <a:cs typeface="Arial"/>
                <a:sym typeface="Arial"/>
              </a:defRPr>
            </a:lvl3pPr>
            <a:lvl4pPr indent="0" lvl="3" marL="1371600" marR="0" rtl="0" algn="l">
              <a:lnSpc>
                <a:spcPct val="100000"/>
              </a:lnSpc>
              <a:spcBef>
                <a:spcPts val="0"/>
              </a:spcBef>
              <a:spcAft>
                <a:spcPts val="0"/>
              </a:spcAft>
              <a:buClr>
                <a:schemeClr val="dk2"/>
              </a:buClr>
              <a:buFont typeface="Arial"/>
              <a:buNone/>
              <a:defRPr b="0" i="0" sz="1400" u="none" cap="none" strike="noStrike">
                <a:solidFill>
                  <a:schemeClr val="dk2"/>
                </a:solidFill>
                <a:latin typeface="Arial"/>
                <a:ea typeface="Arial"/>
                <a:cs typeface="Arial"/>
                <a:sym typeface="Arial"/>
              </a:defRPr>
            </a:lvl4pPr>
            <a:lvl5pPr indent="266700" lvl="4" marL="1828800" marR="0" rtl="0" algn="l">
              <a:lnSpc>
                <a:spcPct val="100000"/>
              </a:lnSpc>
              <a:spcBef>
                <a:spcPts val="0"/>
              </a:spcBef>
              <a:spcAft>
                <a:spcPts val="0"/>
              </a:spcAft>
              <a:buClr>
                <a:schemeClr val="dk2"/>
              </a:buClr>
              <a:buSzPct val="100000"/>
              <a:buFont typeface="Arial"/>
              <a:buChar char="○"/>
              <a:defRPr b="0" i="0" sz="1400" u="none" cap="none" strike="noStrike">
                <a:solidFill>
                  <a:schemeClr val="dk2"/>
                </a:solidFill>
                <a:latin typeface="Arial"/>
                <a:ea typeface="Arial"/>
                <a:cs typeface="Arial"/>
                <a:sym typeface="Arial"/>
              </a:defRPr>
            </a:lvl5pPr>
            <a:lvl6pPr indent="266700" lvl="5" marL="2286000" marR="0" rtl="0" algn="l">
              <a:lnSpc>
                <a:spcPct val="100000"/>
              </a:lnSpc>
              <a:spcBef>
                <a:spcPts val="0"/>
              </a:spcBef>
              <a:spcAft>
                <a:spcPts val="0"/>
              </a:spcAft>
              <a:buClr>
                <a:schemeClr val="dk2"/>
              </a:buClr>
              <a:buSzPct val="100000"/>
              <a:buFont typeface="Arial"/>
              <a:buChar char="■"/>
              <a:defRPr b="0" i="0" sz="1400" u="none" cap="none" strike="noStrike">
                <a:solidFill>
                  <a:schemeClr val="dk2"/>
                </a:solidFill>
                <a:latin typeface="Arial"/>
                <a:ea typeface="Arial"/>
                <a:cs typeface="Arial"/>
                <a:sym typeface="Arial"/>
              </a:defRPr>
            </a:lvl6pPr>
            <a:lvl7pPr indent="266700" lvl="6" marL="2743200" marR="0" rtl="0" algn="l">
              <a:lnSpc>
                <a:spcPct val="100000"/>
              </a:lnSpc>
              <a:spcBef>
                <a:spcPts val="0"/>
              </a:spcBef>
              <a:spcAft>
                <a:spcPts val="0"/>
              </a:spcAft>
              <a:buClr>
                <a:schemeClr val="dk2"/>
              </a:buClr>
              <a:buSzPct val="100000"/>
              <a:buFont typeface="Arial"/>
              <a:buChar char="●"/>
              <a:defRPr b="0" i="0" sz="1400" u="none" cap="none" strike="noStrike">
                <a:solidFill>
                  <a:schemeClr val="dk2"/>
                </a:solidFill>
                <a:latin typeface="Arial"/>
                <a:ea typeface="Arial"/>
                <a:cs typeface="Arial"/>
                <a:sym typeface="Arial"/>
              </a:defRPr>
            </a:lvl7pPr>
            <a:lvl8pPr indent="266700" lvl="7" marL="3200400" marR="0" rtl="0" algn="l">
              <a:lnSpc>
                <a:spcPct val="100000"/>
              </a:lnSpc>
              <a:spcBef>
                <a:spcPts val="0"/>
              </a:spcBef>
              <a:spcAft>
                <a:spcPts val="0"/>
              </a:spcAft>
              <a:buClr>
                <a:schemeClr val="dk2"/>
              </a:buClr>
              <a:buSzPct val="100000"/>
              <a:buFont typeface="Arial"/>
              <a:buChar char="○"/>
              <a:defRPr b="0" i="0" sz="1400" u="none" cap="none" strike="noStrike">
                <a:solidFill>
                  <a:schemeClr val="dk2"/>
                </a:solidFill>
                <a:latin typeface="Arial"/>
                <a:ea typeface="Arial"/>
                <a:cs typeface="Arial"/>
                <a:sym typeface="Arial"/>
              </a:defRPr>
            </a:lvl8pPr>
            <a:lvl9pPr indent="266700" lvl="8" marL="3657600" marR="0" rtl="0" algn="l">
              <a:lnSpc>
                <a:spcPct val="100000"/>
              </a:lnSpc>
              <a:spcBef>
                <a:spcPts val="0"/>
              </a:spcBef>
              <a:spcAft>
                <a:spcPts val="0"/>
              </a:spcAft>
              <a:buClr>
                <a:schemeClr val="dk2"/>
              </a:buClr>
              <a:buSzPct val="100000"/>
              <a:buFont typeface="Arial"/>
              <a:buChar char="■"/>
              <a:defRPr b="0" i="0" sz="1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age - multiple levels">
    <p:spTree>
      <p:nvGrpSpPr>
        <p:cNvPr id="452" name="Shape 452"/>
        <p:cNvGrpSpPr/>
        <p:nvPr/>
      </p:nvGrpSpPr>
      <p:grpSpPr>
        <a:xfrm>
          <a:off x="0" y="0"/>
          <a:ext cx="0" cy="0"/>
          <a:chOff x="0" y="0"/>
          <a:chExt cx="0" cy="0"/>
        </a:xfrm>
      </p:grpSpPr>
      <p:sp>
        <p:nvSpPr>
          <p:cNvPr id="453" name="Shape 453"/>
          <p:cNvSpPr/>
          <p:nvPr/>
        </p:nvSpPr>
        <p:spPr>
          <a:xfrm>
            <a:off x="0" y="0"/>
            <a:ext cx="9144000" cy="54000"/>
          </a:xfrm>
          <a:prstGeom prst="rect">
            <a:avLst/>
          </a:prstGeom>
          <a:solidFill>
            <a:srgbClr val="008774"/>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pic>
        <p:nvPicPr>
          <p:cNvPr id="454" name="Shape 454"/>
          <p:cNvPicPr preferRelativeResize="0"/>
          <p:nvPr/>
        </p:nvPicPr>
        <p:blipFill rotWithShape="1">
          <a:blip r:embed="rId2">
            <a:alphaModFix/>
          </a:blip>
          <a:srcRect b="0" l="0" r="0" t="0"/>
          <a:stretch/>
        </p:blipFill>
        <p:spPr>
          <a:xfrm>
            <a:off x="8272778" y="4855076"/>
            <a:ext cx="731400" cy="171300"/>
          </a:xfrm>
          <a:prstGeom prst="rect">
            <a:avLst/>
          </a:prstGeom>
          <a:noFill/>
          <a:ln>
            <a:noFill/>
          </a:ln>
        </p:spPr>
      </p:pic>
      <p:sp>
        <p:nvSpPr>
          <p:cNvPr id="455" name="Shape 455"/>
          <p:cNvSpPr txBox="1"/>
          <p:nvPr>
            <p:ph idx="1" type="subTitle"/>
          </p:nvPr>
        </p:nvSpPr>
        <p:spPr>
          <a:xfrm>
            <a:off x="137300" y="688404"/>
            <a:ext cx="9035700" cy="4785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595959"/>
              </a:buClr>
              <a:buFont typeface="Arial"/>
              <a:buNone/>
              <a:defRPr b="0" i="0" sz="1800" u="none" cap="none" strike="noStrike">
                <a:solidFill>
                  <a:srgbClr val="595959"/>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456" name="Shape 456"/>
          <p:cNvSpPr txBox="1"/>
          <p:nvPr>
            <p:ph type="title"/>
          </p:nvPr>
        </p:nvSpPr>
        <p:spPr>
          <a:xfrm>
            <a:off x="108368" y="146304"/>
            <a:ext cx="9035700" cy="5421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accent1"/>
              </a:buClr>
              <a:buFont typeface="Arial"/>
              <a:buNone/>
              <a:defRPr b="1" i="0" sz="2800" u="none" cap="none" strike="noStrike">
                <a:solidFill>
                  <a:schemeClr val="accent1"/>
                </a:solidFill>
                <a:latin typeface="Arial"/>
                <a:ea typeface="Arial"/>
                <a:cs typeface="Arial"/>
                <a:sym typeface="Arial"/>
              </a:defRPr>
            </a:lvl1pPr>
            <a:lvl2pPr indent="0" lvl="1" rtl="0">
              <a:spcBef>
                <a:spcPts val="0"/>
              </a:spcBef>
              <a:buFont typeface="Arial"/>
              <a:buNone/>
              <a:defRPr sz="1800"/>
            </a:lvl2pPr>
            <a:lvl3pPr indent="0" lvl="2" rtl="0">
              <a:spcBef>
                <a:spcPts val="0"/>
              </a:spcBef>
              <a:buFont typeface="Arial"/>
              <a:buNone/>
              <a:defRPr sz="1800"/>
            </a:lvl3pPr>
            <a:lvl4pPr indent="0" lvl="3" rtl="0">
              <a:spcBef>
                <a:spcPts val="0"/>
              </a:spcBef>
              <a:buFont typeface="Arial"/>
              <a:buNone/>
              <a:defRPr sz="1800"/>
            </a:lvl4pPr>
            <a:lvl5pPr indent="0" lvl="4" rtl="0">
              <a:spcBef>
                <a:spcPts val="0"/>
              </a:spcBef>
              <a:buFont typeface="Arial"/>
              <a:buNone/>
              <a:defRPr sz="1800"/>
            </a:lvl5pPr>
            <a:lvl6pPr indent="0" lvl="5" rtl="0">
              <a:spcBef>
                <a:spcPts val="0"/>
              </a:spcBef>
              <a:buFont typeface="Arial"/>
              <a:buNone/>
              <a:defRPr sz="1800"/>
            </a:lvl6pPr>
            <a:lvl7pPr indent="0" lvl="6" rtl="0">
              <a:spcBef>
                <a:spcPts val="0"/>
              </a:spcBef>
              <a:buFont typeface="Arial"/>
              <a:buNone/>
              <a:defRPr sz="1800"/>
            </a:lvl7pPr>
            <a:lvl8pPr indent="0" lvl="7" rtl="0">
              <a:spcBef>
                <a:spcPts val="0"/>
              </a:spcBef>
              <a:buFont typeface="Arial"/>
              <a:buNone/>
              <a:defRPr sz="1800"/>
            </a:lvl8pPr>
            <a:lvl9pPr indent="0" lvl="8" rtl="0">
              <a:spcBef>
                <a:spcPts val="0"/>
              </a:spcBef>
              <a:buFont typeface="Arial"/>
              <a:buNone/>
              <a:defRPr sz="1800"/>
            </a:lvl9pPr>
          </a:lstStyle>
          <a:p/>
        </p:txBody>
      </p:sp>
      <p:sp>
        <p:nvSpPr>
          <p:cNvPr id="457" name="Shape 457"/>
          <p:cNvSpPr txBox="1"/>
          <p:nvPr>
            <p:ph idx="2" type="body"/>
          </p:nvPr>
        </p:nvSpPr>
        <p:spPr>
          <a:xfrm>
            <a:off x="289150" y="1214375"/>
            <a:ext cx="7358700" cy="3231000"/>
          </a:xfrm>
          <a:prstGeom prst="rect">
            <a:avLst/>
          </a:prstGeom>
          <a:noFill/>
          <a:ln>
            <a:noFill/>
          </a:ln>
        </p:spPr>
        <p:txBody>
          <a:bodyPr anchorCtr="0" anchor="t" bIns="91425" lIns="91425" rIns="91425" tIns="91425"/>
          <a:lstStyle>
            <a:lvl1pPr indent="86359" lvl="0" marL="228600" marR="0" rtl="0" algn="l">
              <a:lnSpc>
                <a:spcPct val="100000"/>
              </a:lnSpc>
              <a:spcBef>
                <a:spcPts val="0"/>
              </a:spcBef>
              <a:spcAft>
                <a:spcPts val="0"/>
              </a:spcAft>
              <a:buClr>
                <a:srgbClr val="3F3F3F"/>
              </a:buClr>
              <a:buSzPct val="110000"/>
              <a:buFont typeface="Arial"/>
              <a:buChar char="•"/>
              <a:defRPr b="0" i="0" sz="1600" u="none" cap="none" strike="noStrike">
                <a:solidFill>
                  <a:schemeClr val="dk2"/>
                </a:solidFill>
                <a:latin typeface="Arial"/>
                <a:ea typeface="Arial"/>
                <a:cs typeface="Arial"/>
                <a:sym typeface="Arial"/>
              </a:defRPr>
            </a:lvl1pPr>
            <a:lvl2pPr indent="38100" lvl="1" marL="533400" marR="0" rtl="0" algn="l">
              <a:lnSpc>
                <a:spcPct val="100000"/>
              </a:lnSpc>
              <a:spcBef>
                <a:spcPts val="0"/>
              </a:spcBef>
              <a:spcAft>
                <a:spcPts val="0"/>
              </a:spcAft>
              <a:buClr>
                <a:schemeClr val="dk2"/>
              </a:buClr>
              <a:buSzPct val="100000"/>
              <a:buFont typeface="Merriweather Sans"/>
              <a:buChar char="-"/>
              <a:defRPr b="0" i="0" sz="1400" u="none" cap="none" strike="noStrike">
                <a:solidFill>
                  <a:schemeClr val="dk2"/>
                </a:solidFill>
                <a:latin typeface="Arial"/>
                <a:ea typeface="Arial"/>
                <a:cs typeface="Arial"/>
                <a:sym typeface="Arial"/>
              </a:defRPr>
            </a:lvl2pPr>
            <a:lvl3pPr indent="0" lvl="2" marL="838200" marR="0" rtl="0" algn="l">
              <a:lnSpc>
                <a:spcPct val="100000"/>
              </a:lnSpc>
              <a:spcBef>
                <a:spcPts val="0"/>
              </a:spcBef>
              <a:spcAft>
                <a:spcPts val="0"/>
              </a:spcAft>
              <a:buClr>
                <a:schemeClr val="dk2"/>
              </a:buClr>
              <a:buSzPct val="100000"/>
              <a:buFont typeface="Noto Sans Symbols"/>
              <a:buChar char="▪"/>
              <a:defRPr b="0" i="0" sz="1200" u="none" cap="none" strike="noStrike">
                <a:solidFill>
                  <a:schemeClr val="dk2"/>
                </a:solidFill>
                <a:latin typeface="Arial"/>
                <a:ea typeface="Arial"/>
                <a:cs typeface="Arial"/>
                <a:sym typeface="Arial"/>
              </a:defRPr>
            </a:lvl3pPr>
            <a:lvl4pPr indent="0" lvl="3" marL="1371600" marR="0" rtl="0" algn="l">
              <a:lnSpc>
                <a:spcPct val="100000"/>
              </a:lnSpc>
              <a:spcBef>
                <a:spcPts val="0"/>
              </a:spcBef>
              <a:spcAft>
                <a:spcPts val="0"/>
              </a:spcAft>
              <a:buClr>
                <a:schemeClr val="dk2"/>
              </a:buClr>
              <a:buFont typeface="Arial"/>
              <a:buNone/>
              <a:defRPr b="0" i="0" sz="1400" u="none" cap="none" strike="noStrike">
                <a:solidFill>
                  <a:schemeClr val="dk2"/>
                </a:solidFill>
                <a:latin typeface="Arial"/>
                <a:ea typeface="Arial"/>
                <a:cs typeface="Arial"/>
                <a:sym typeface="Arial"/>
              </a:defRPr>
            </a:lvl4pPr>
            <a:lvl5pPr indent="266700" lvl="4" marL="1828800" marR="0" rtl="0" algn="l">
              <a:lnSpc>
                <a:spcPct val="100000"/>
              </a:lnSpc>
              <a:spcBef>
                <a:spcPts val="0"/>
              </a:spcBef>
              <a:spcAft>
                <a:spcPts val="0"/>
              </a:spcAft>
              <a:buClr>
                <a:schemeClr val="dk2"/>
              </a:buClr>
              <a:buSzPct val="100000"/>
              <a:buFont typeface="Arial"/>
              <a:buChar char="○"/>
              <a:defRPr b="0" i="0" sz="1400" u="none" cap="none" strike="noStrike">
                <a:solidFill>
                  <a:schemeClr val="dk2"/>
                </a:solidFill>
                <a:latin typeface="Arial"/>
                <a:ea typeface="Arial"/>
                <a:cs typeface="Arial"/>
                <a:sym typeface="Arial"/>
              </a:defRPr>
            </a:lvl5pPr>
            <a:lvl6pPr indent="266700" lvl="5" marL="2286000" marR="0" rtl="0" algn="l">
              <a:lnSpc>
                <a:spcPct val="100000"/>
              </a:lnSpc>
              <a:spcBef>
                <a:spcPts val="0"/>
              </a:spcBef>
              <a:spcAft>
                <a:spcPts val="0"/>
              </a:spcAft>
              <a:buClr>
                <a:schemeClr val="dk2"/>
              </a:buClr>
              <a:buSzPct val="100000"/>
              <a:buFont typeface="Arial"/>
              <a:buChar char="■"/>
              <a:defRPr b="0" i="0" sz="1400" u="none" cap="none" strike="noStrike">
                <a:solidFill>
                  <a:schemeClr val="dk2"/>
                </a:solidFill>
                <a:latin typeface="Arial"/>
                <a:ea typeface="Arial"/>
                <a:cs typeface="Arial"/>
                <a:sym typeface="Arial"/>
              </a:defRPr>
            </a:lvl6pPr>
            <a:lvl7pPr indent="266700" lvl="6" marL="2743200" marR="0" rtl="0" algn="l">
              <a:lnSpc>
                <a:spcPct val="100000"/>
              </a:lnSpc>
              <a:spcBef>
                <a:spcPts val="0"/>
              </a:spcBef>
              <a:spcAft>
                <a:spcPts val="0"/>
              </a:spcAft>
              <a:buClr>
                <a:schemeClr val="dk2"/>
              </a:buClr>
              <a:buSzPct val="100000"/>
              <a:buFont typeface="Arial"/>
              <a:buChar char="●"/>
              <a:defRPr b="0" i="0" sz="1400" u="none" cap="none" strike="noStrike">
                <a:solidFill>
                  <a:schemeClr val="dk2"/>
                </a:solidFill>
                <a:latin typeface="Arial"/>
                <a:ea typeface="Arial"/>
                <a:cs typeface="Arial"/>
                <a:sym typeface="Arial"/>
              </a:defRPr>
            </a:lvl7pPr>
            <a:lvl8pPr indent="266700" lvl="7" marL="3200400" marR="0" rtl="0" algn="l">
              <a:lnSpc>
                <a:spcPct val="100000"/>
              </a:lnSpc>
              <a:spcBef>
                <a:spcPts val="0"/>
              </a:spcBef>
              <a:spcAft>
                <a:spcPts val="0"/>
              </a:spcAft>
              <a:buClr>
                <a:schemeClr val="dk2"/>
              </a:buClr>
              <a:buSzPct val="100000"/>
              <a:buFont typeface="Arial"/>
              <a:buChar char="○"/>
              <a:defRPr b="0" i="0" sz="1400" u="none" cap="none" strike="noStrike">
                <a:solidFill>
                  <a:schemeClr val="dk2"/>
                </a:solidFill>
                <a:latin typeface="Arial"/>
                <a:ea typeface="Arial"/>
                <a:cs typeface="Arial"/>
                <a:sym typeface="Arial"/>
              </a:defRPr>
            </a:lvl8pPr>
            <a:lvl9pPr indent="266700" lvl="8" marL="3657600" marR="0" rtl="0" algn="l">
              <a:lnSpc>
                <a:spcPct val="100000"/>
              </a:lnSpc>
              <a:spcBef>
                <a:spcPts val="0"/>
              </a:spcBef>
              <a:spcAft>
                <a:spcPts val="0"/>
              </a:spcAft>
              <a:buClr>
                <a:schemeClr val="dk2"/>
              </a:buClr>
              <a:buSzPct val="100000"/>
              <a:buFont typeface="Arial"/>
              <a:buChar char="■"/>
              <a:defRPr b="0" i="0" sz="1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 Blank logo">
    <p:spTree>
      <p:nvGrpSpPr>
        <p:cNvPr id="458" name="Shape 458"/>
        <p:cNvGrpSpPr/>
        <p:nvPr/>
      </p:nvGrpSpPr>
      <p:grpSpPr>
        <a:xfrm>
          <a:off x="0" y="0"/>
          <a:ext cx="0" cy="0"/>
          <a:chOff x="0" y="0"/>
          <a:chExt cx="0" cy="0"/>
        </a:xfrm>
      </p:grpSpPr>
      <p:sp>
        <p:nvSpPr>
          <p:cNvPr id="459" name="Shape 459"/>
          <p:cNvSpPr/>
          <p:nvPr/>
        </p:nvSpPr>
        <p:spPr>
          <a:xfrm>
            <a:off x="0" y="0"/>
            <a:ext cx="9144000" cy="54000"/>
          </a:xfrm>
          <a:prstGeom prst="rect">
            <a:avLst/>
          </a:prstGeom>
          <a:solidFill>
            <a:srgbClr val="008774"/>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pic>
        <p:nvPicPr>
          <p:cNvPr id="460" name="Shape 460"/>
          <p:cNvPicPr preferRelativeResize="0"/>
          <p:nvPr/>
        </p:nvPicPr>
        <p:blipFill rotWithShape="1">
          <a:blip r:embed="rId2">
            <a:alphaModFix/>
          </a:blip>
          <a:srcRect b="0" l="0" r="0" t="0"/>
          <a:stretch/>
        </p:blipFill>
        <p:spPr>
          <a:xfrm>
            <a:off x="8272778" y="4855076"/>
            <a:ext cx="731400" cy="171300"/>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6_Blank">
    <p:bg>
      <p:bgPr>
        <a:solidFill>
          <a:schemeClr val="lt1"/>
        </a:solidFill>
      </p:bgPr>
    </p:bg>
    <p:spTree>
      <p:nvGrpSpPr>
        <p:cNvPr id="461" name="Shape 461"/>
        <p:cNvGrpSpPr/>
        <p:nvPr/>
      </p:nvGrpSpPr>
      <p:grpSpPr>
        <a:xfrm>
          <a:off x="0" y="0"/>
          <a:ext cx="0" cy="0"/>
          <a:chOff x="0" y="0"/>
          <a:chExt cx="0" cy="0"/>
        </a:xfrm>
      </p:grpSpPr>
      <p:sp>
        <p:nvSpPr>
          <p:cNvPr id="462" name="Shape 462"/>
          <p:cNvSpPr/>
          <p:nvPr/>
        </p:nvSpPr>
        <p:spPr>
          <a:xfrm>
            <a:off x="114300" y="112014"/>
            <a:ext cx="8915400" cy="4919400"/>
          </a:xfrm>
          <a:prstGeom prst="rect">
            <a:avLst/>
          </a:prstGeom>
          <a:solidFill>
            <a:srgbClr val="22313C"/>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800" u="none" cap="none" strike="noStrike">
              <a:solidFill>
                <a:schemeClr val="lt1"/>
              </a:solidFill>
              <a:latin typeface="Arial"/>
              <a:ea typeface="Arial"/>
              <a:cs typeface="Arial"/>
              <a:sym typeface="Arial"/>
            </a:endParaRPr>
          </a:p>
        </p:txBody>
      </p:sp>
      <p:sp>
        <p:nvSpPr>
          <p:cNvPr id="463" name="Shape 463"/>
          <p:cNvSpPr/>
          <p:nvPr>
            <p:ph idx="2" type="pic"/>
          </p:nvPr>
        </p:nvSpPr>
        <p:spPr>
          <a:xfrm>
            <a:off x="114300" y="112713"/>
            <a:ext cx="8915400" cy="4918200"/>
          </a:xfrm>
          <a:prstGeom prst="rect">
            <a:avLst/>
          </a:prstGeom>
          <a:noFill/>
          <a:ln>
            <a:noFill/>
          </a:ln>
        </p:spPr>
        <p:txBody>
          <a:bodyPr anchorCtr="0" anchor="t" bIns="91425" lIns="91425" rIns="91425" tIns="91425"/>
          <a:lstStyle>
            <a:lvl1pPr indent="0" lvl="0" marL="0" marR="0" rtl="0" algn="l">
              <a:lnSpc>
                <a:spcPct val="100000"/>
              </a:lnSpc>
              <a:spcBef>
                <a:spcPts val="640"/>
              </a:spcBef>
              <a:spcAft>
                <a:spcPts val="0"/>
              </a:spcAft>
              <a:buClr>
                <a:schemeClr val="dk1"/>
              </a:buClr>
              <a:buFont typeface="Arial"/>
              <a:buNone/>
              <a:defRPr b="0" i="0" sz="3200" u="none" cap="none" strike="noStrike">
                <a:solidFill>
                  <a:schemeClr val="dk1"/>
                </a:solidFill>
                <a:latin typeface="Arial"/>
                <a:ea typeface="Arial"/>
                <a:cs typeface="Arial"/>
                <a:sym typeface="Arial"/>
              </a:defRPr>
            </a:lvl1pPr>
            <a:lvl2pPr indent="425450" lvl="1" marL="742950" marR="0" rtl="0" algn="l">
              <a:lnSpc>
                <a:spcPct val="100000"/>
              </a:lnSpc>
              <a:spcBef>
                <a:spcPts val="560"/>
              </a:spcBef>
              <a:spcAft>
                <a:spcPts val="0"/>
              </a:spcAft>
              <a:buClr>
                <a:schemeClr val="dk1"/>
              </a:buClr>
              <a:buSzPct val="100000"/>
              <a:buFont typeface="Arial"/>
              <a:buChar char="–"/>
              <a:defRPr b="0" i="0" sz="2800" u="none" cap="none" strike="noStrike">
                <a:solidFill>
                  <a:schemeClr val="dk1"/>
                </a:solidFill>
                <a:latin typeface="Arial"/>
                <a:ea typeface="Arial"/>
                <a:cs typeface="Arial"/>
                <a:sym typeface="Arial"/>
              </a:defRPr>
            </a:lvl2pPr>
            <a:lvl3pPr indent="381000" lvl="2" marL="1143000" marR="0" rtl="0" algn="l">
              <a:lnSpc>
                <a:spcPct val="100000"/>
              </a:lnSpc>
              <a:spcBef>
                <a:spcPts val="480"/>
              </a:spcBef>
              <a:spcAft>
                <a:spcPts val="0"/>
              </a:spcAft>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279400" lvl="3" marL="1600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279400" lvl="4" marL="20574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279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279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279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279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464" name="Shape 464"/>
          <p:cNvSpPr txBox="1"/>
          <p:nvPr>
            <p:ph idx="1" type="body"/>
          </p:nvPr>
        </p:nvSpPr>
        <p:spPr>
          <a:xfrm>
            <a:off x="411479" y="347469"/>
            <a:ext cx="5303400" cy="237600"/>
          </a:xfrm>
          <a:prstGeom prst="rect">
            <a:avLst/>
          </a:prstGeom>
          <a:noFill/>
          <a:ln>
            <a:noFill/>
          </a:ln>
        </p:spPr>
        <p:txBody>
          <a:bodyPr anchorCtr="0" anchor="t" bIns="91425" lIns="91425" rIns="91425" tIns="91425"/>
          <a:lstStyle>
            <a:lvl1pPr indent="0" lvl="0" marL="0" marR="0" rtl="0" algn="l">
              <a:lnSpc>
                <a:spcPct val="100000"/>
              </a:lnSpc>
              <a:spcBef>
                <a:spcPts val="200"/>
              </a:spcBef>
              <a:spcAft>
                <a:spcPts val="0"/>
              </a:spcAft>
              <a:buClr>
                <a:srgbClr val="199F80"/>
              </a:buClr>
              <a:buFont typeface="Arial"/>
              <a:buNone/>
              <a:defRPr b="1" i="0" sz="1000" u="none" cap="none" strike="noStrike">
                <a:solidFill>
                  <a:srgbClr val="199F80"/>
                </a:solidFill>
                <a:latin typeface="Arial"/>
                <a:ea typeface="Arial"/>
                <a:cs typeface="Arial"/>
                <a:sym typeface="Arial"/>
              </a:defRPr>
            </a:lvl1pPr>
            <a:lvl2pPr indent="0" lvl="1" marL="457200" marR="0" rtl="0" algn="l">
              <a:lnSpc>
                <a:spcPct val="100000"/>
              </a:lnSpc>
              <a:spcBef>
                <a:spcPts val="200"/>
              </a:spcBef>
              <a:spcAft>
                <a:spcPts val="0"/>
              </a:spcAft>
              <a:buClr>
                <a:schemeClr val="accent2"/>
              </a:buClr>
              <a:buFont typeface="Arial"/>
              <a:buNone/>
              <a:defRPr b="1" i="0" sz="1000" u="none" cap="none" strike="noStrike">
                <a:solidFill>
                  <a:schemeClr val="accent2"/>
                </a:solidFill>
                <a:latin typeface="Arial"/>
                <a:ea typeface="Arial"/>
                <a:cs typeface="Arial"/>
                <a:sym typeface="Arial"/>
              </a:defRPr>
            </a:lvl2pPr>
            <a:lvl3pPr indent="0" lvl="2" marL="914400" marR="0" rtl="0" algn="l">
              <a:lnSpc>
                <a:spcPct val="100000"/>
              </a:lnSpc>
              <a:spcBef>
                <a:spcPts val="200"/>
              </a:spcBef>
              <a:spcAft>
                <a:spcPts val="0"/>
              </a:spcAft>
              <a:buClr>
                <a:schemeClr val="accent2"/>
              </a:buClr>
              <a:buFont typeface="Arial"/>
              <a:buNone/>
              <a:defRPr b="1" i="0" sz="1000" u="none" cap="none" strike="noStrike">
                <a:solidFill>
                  <a:schemeClr val="accent2"/>
                </a:solidFill>
                <a:latin typeface="Arial"/>
                <a:ea typeface="Arial"/>
                <a:cs typeface="Arial"/>
                <a:sym typeface="Arial"/>
              </a:defRPr>
            </a:lvl3pPr>
            <a:lvl4pPr indent="0" lvl="3" marL="1371600" marR="0" rtl="0" algn="l">
              <a:lnSpc>
                <a:spcPct val="100000"/>
              </a:lnSpc>
              <a:spcBef>
                <a:spcPts val="200"/>
              </a:spcBef>
              <a:spcAft>
                <a:spcPts val="0"/>
              </a:spcAft>
              <a:buClr>
                <a:schemeClr val="accent2"/>
              </a:buClr>
              <a:buFont typeface="Arial"/>
              <a:buNone/>
              <a:defRPr b="1" i="0" sz="10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0"/>
              </a:spcAft>
              <a:buClr>
                <a:schemeClr val="accent2"/>
              </a:buClr>
              <a:buFont typeface="Arial"/>
              <a:buNone/>
              <a:defRPr b="1" i="0" sz="1000" u="none" cap="none" strike="noStrike">
                <a:solidFill>
                  <a:schemeClr val="accent2"/>
                </a:solidFill>
                <a:latin typeface="Arial"/>
                <a:ea typeface="Arial"/>
                <a:cs typeface="Arial"/>
                <a:sym typeface="Arial"/>
              </a:defRPr>
            </a:lvl5pPr>
            <a:lvl6pPr indent="279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279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279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279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465" name="Shape 465"/>
          <p:cNvSpPr txBox="1"/>
          <p:nvPr>
            <p:ph idx="3" type="body"/>
          </p:nvPr>
        </p:nvSpPr>
        <p:spPr>
          <a:xfrm>
            <a:off x="411479" y="548068"/>
            <a:ext cx="5303400" cy="814500"/>
          </a:xfrm>
          <a:prstGeom prst="rect">
            <a:avLst/>
          </a:prstGeom>
          <a:noFill/>
          <a:ln>
            <a:noFill/>
          </a:ln>
        </p:spPr>
        <p:txBody>
          <a:bodyPr anchorCtr="0" anchor="t" bIns="91425" lIns="91425" rIns="91425" tIns="91425"/>
          <a:lstStyle>
            <a:lvl1pPr indent="0" lvl="0" marL="0" marR="0" rtl="0" algn="l">
              <a:lnSpc>
                <a:spcPct val="100000"/>
              </a:lnSpc>
              <a:spcBef>
                <a:spcPts val="320"/>
              </a:spcBef>
              <a:spcAft>
                <a:spcPts val="0"/>
              </a:spcAft>
              <a:buClr>
                <a:schemeClr val="lt1"/>
              </a:buClr>
              <a:buFont typeface="Arial"/>
              <a:buNone/>
              <a:defRPr b="0" i="0" sz="1600" u="none" cap="none" strike="noStrike">
                <a:solidFill>
                  <a:schemeClr val="lt1"/>
                </a:solidFill>
                <a:latin typeface="Arial"/>
                <a:ea typeface="Arial"/>
                <a:cs typeface="Arial"/>
                <a:sym typeface="Arial"/>
              </a:defRPr>
            </a:lvl1pPr>
            <a:lvl2pPr indent="0" lvl="1" marL="457200" marR="0" rtl="0" algn="l">
              <a:lnSpc>
                <a:spcPct val="100000"/>
              </a:lnSpc>
              <a:spcBef>
                <a:spcPts val="320"/>
              </a:spcBef>
              <a:spcAft>
                <a:spcPts val="0"/>
              </a:spcAft>
              <a:buClr>
                <a:schemeClr val="dk1"/>
              </a:buClr>
              <a:buFont typeface="Arial"/>
              <a:buNone/>
              <a:defRPr b="0" i="0" sz="1600" u="none" cap="none" strike="noStrike">
                <a:solidFill>
                  <a:schemeClr val="dk1"/>
                </a:solidFill>
                <a:latin typeface="Arial"/>
                <a:ea typeface="Arial"/>
                <a:cs typeface="Arial"/>
                <a:sym typeface="Arial"/>
              </a:defRPr>
            </a:lvl2pPr>
            <a:lvl3pPr indent="0" lvl="2" marL="914400" marR="0" rtl="0" algn="l">
              <a:lnSpc>
                <a:spcPct val="100000"/>
              </a:lnSpc>
              <a:spcBef>
                <a:spcPts val="320"/>
              </a:spcBef>
              <a:spcAft>
                <a:spcPts val="0"/>
              </a:spcAft>
              <a:buClr>
                <a:schemeClr val="dk1"/>
              </a:buClr>
              <a:buFont typeface="Arial"/>
              <a:buNone/>
              <a:defRPr b="0" i="0" sz="1600" u="none" cap="none" strike="noStrike">
                <a:solidFill>
                  <a:schemeClr val="dk1"/>
                </a:solidFill>
                <a:latin typeface="Arial"/>
                <a:ea typeface="Arial"/>
                <a:cs typeface="Arial"/>
                <a:sym typeface="Arial"/>
              </a:defRPr>
            </a:lvl3pPr>
            <a:lvl4pPr indent="0" lvl="3" marL="1371600" marR="0" rtl="0" algn="l">
              <a:lnSpc>
                <a:spcPct val="100000"/>
              </a:lnSpc>
              <a:spcBef>
                <a:spcPts val="320"/>
              </a:spcBef>
              <a:spcAft>
                <a:spcPts val="0"/>
              </a:spcAft>
              <a:buClr>
                <a:schemeClr val="dk1"/>
              </a:buClr>
              <a:buFont typeface="Arial"/>
              <a:buNone/>
              <a:defRPr b="0" i="0" sz="1600" u="none" cap="none" strike="noStrike">
                <a:solidFill>
                  <a:schemeClr val="dk1"/>
                </a:solidFill>
                <a:latin typeface="Arial"/>
                <a:ea typeface="Arial"/>
                <a:cs typeface="Arial"/>
                <a:sym typeface="Arial"/>
              </a:defRPr>
            </a:lvl4pPr>
            <a:lvl5pPr indent="0" lvl="4" marL="1828800" marR="0" rtl="0" algn="l">
              <a:lnSpc>
                <a:spcPct val="100000"/>
              </a:lnSpc>
              <a:spcBef>
                <a:spcPts val="320"/>
              </a:spcBef>
              <a:spcAft>
                <a:spcPts val="0"/>
              </a:spcAft>
              <a:buClr>
                <a:schemeClr val="dk1"/>
              </a:buClr>
              <a:buFont typeface="Arial"/>
              <a:buNone/>
              <a:defRPr b="0" i="0" sz="1600" u="none" cap="none" strike="noStrike">
                <a:solidFill>
                  <a:schemeClr val="dk1"/>
                </a:solidFill>
                <a:latin typeface="Arial"/>
                <a:ea typeface="Arial"/>
                <a:cs typeface="Arial"/>
                <a:sym typeface="Arial"/>
              </a:defRPr>
            </a:lvl5pPr>
            <a:lvl6pPr indent="279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279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279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279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_Main Page">
    <p:spTree>
      <p:nvGrpSpPr>
        <p:cNvPr id="466" name="Shape 466"/>
        <p:cNvGrpSpPr/>
        <p:nvPr/>
      </p:nvGrpSpPr>
      <p:grpSpPr>
        <a:xfrm>
          <a:off x="0" y="0"/>
          <a:ext cx="0" cy="0"/>
          <a:chOff x="0" y="0"/>
          <a:chExt cx="0" cy="0"/>
        </a:xfrm>
      </p:grpSpPr>
      <p:sp>
        <p:nvSpPr>
          <p:cNvPr id="467" name="Shape 467"/>
          <p:cNvSpPr txBox="1"/>
          <p:nvPr>
            <p:ph type="title"/>
          </p:nvPr>
        </p:nvSpPr>
        <p:spPr>
          <a:xfrm>
            <a:off x="3106096" y="149918"/>
            <a:ext cx="5985000" cy="4743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8774"/>
              </a:buClr>
              <a:buFont typeface="Arial"/>
              <a:buNone/>
              <a:defRPr b="1" i="0" sz="2800" u="none" cap="none" strike="noStrike">
                <a:solidFill>
                  <a:srgbClr val="008774"/>
                </a:solidFill>
                <a:latin typeface="Arial"/>
                <a:ea typeface="Arial"/>
                <a:cs typeface="Arial"/>
                <a:sym typeface="Arial"/>
              </a:defRPr>
            </a:lvl1pPr>
            <a:lvl2pPr indent="0" lvl="1" rtl="0">
              <a:spcBef>
                <a:spcPts val="0"/>
              </a:spcBef>
              <a:buFont typeface="Arial"/>
              <a:buNone/>
              <a:defRPr sz="1800"/>
            </a:lvl2pPr>
            <a:lvl3pPr indent="0" lvl="2" rtl="0">
              <a:spcBef>
                <a:spcPts val="0"/>
              </a:spcBef>
              <a:buFont typeface="Arial"/>
              <a:buNone/>
              <a:defRPr sz="1800"/>
            </a:lvl3pPr>
            <a:lvl4pPr indent="0" lvl="3" rtl="0">
              <a:spcBef>
                <a:spcPts val="0"/>
              </a:spcBef>
              <a:buFont typeface="Arial"/>
              <a:buNone/>
              <a:defRPr sz="1800"/>
            </a:lvl4pPr>
            <a:lvl5pPr indent="0" lvl="4" rtl="0">
              <a:spcBef>
                <a:spcPts val="0"/>
              </a:spcBef>
              <a:buFont typeface="Arial"/>
              <a:buNone/>
              <a:defRPr sz="1800"/>
            </a:lvl5pPr>
            <a:lvl6pPr indent="0" lvl="5" rtl="0">
              <a:spcBef>
                <a:spcPts val="0"/>
              </a:spcBef>
              <a:buFont typeface="Arial"/>
              <a:buNone/>
              <a:defRPr sz="1800"/>
            </a:lvl6pPr>
            <a:lvl7pPr indent="0" lvl="6" rtl="0">
              <a:spcBef>
                <a:spcPts val="0"/>
              </a:spcBef>
              <a:buFont typeface="Arial"/>
              <a:buNone/>
              <a:defRPr sz="1800"/>
            </a:lvl7pPr>
            <a:lvl8pPr indent="0" lvl="7" rtl="0">
              <a:spcBef>
                <a:spcPts val="0"/>
              </a:spcBef>
              <a:buFont typeface="Arial"/>
              <a:buNone/>
              <a:defRPr sz="1800"/>
            </a:lvl8pPr>
            <a:lvl9pPr indent="0" lvl="8" rtl="0">
              <a:spcBef>
                <a:spcPts val="0"/>
              </a:spcBef>
              <a:buFont typeface="Arial"/>
              <a:buNone/>
              <a:defRPr sz="1800"/>
            </a:lvl9pPr>
          </a:lstStyle>
          <a:p/>
        </p:txBody>
      </p:sp>
      <p:sp>
        <p:nvSpPr>
          <p:cNvPr id="468" name="Shape 468"/>
          <p:cNvSpPr txBox="1"/>
          <p:nvPr>
            <p:ph idx="1" type="body"/>
          </p:nvPr>
        </p:nvSpPr>
        <p:spPr>
          <a:xfrm>
            <a:off x="3106674" y="624362"/>
            <a:ext cx="5984700" cy="2886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595959"/>
              </a:buClr>
              <a:buFont typeface="Arial"/>
              <a:buNone/>
              <a:defRPr b="0" i="0" sz="1800" u="none" cap="none" strike="noStrike">
                <a:solidFill>
                  <a:srgbClr val="595959"/>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
        <p:nvSpPr>
          <p:cNvPr id="469" name="Shape 469"/>
          <p:cNvSpPr/>
          <p:nvPr/>
        </p:nvSpPr>
        <p:spPr>
          <a:xfrm>
            <a:off x="0" y="0"/>
            <a:ext cx="9144000" cy="54000"/>
          </a:xfrm>
          <a:prstGeom prst="rect">
            <a:avLst/>
          </a:prstGeom>
          <a:solidFill>
            <a:srgbClr val="008774"/>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70" name="Shape 470"/>
          <p:cNvSpPr txBox="1"/>
          <p:nvPr>
            <p:ph idx="12" type="sldNum"/>
          </p:nvPr>
        </p:nvSpPr>
        <p:spPr>
          <a:xfrm>
            <a:off x="48247" y="4861462"/>
            <a:ext cx="373200" cy="2739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A5A5A5"/>
              </a:buClr>
              <a:buSzPct val="25000"/>
              <a:buFont typeface="Arial"/>
              <a:buNone/>
            </a:pPr>
            <a:fld id="{00000000-1234-1234-1234-123412341234}" type="slidenum">
              <a:rPr b="0" i="0" lang="en-US" sz="900" u="none" cap="none" strike="noStrike">
                <a:solidFill>
                  <a:srgbClr val="A5A5A5"/>
                </a:solidFill>
                <a:latin typeface="Arial"/>
                <a:ea typeface="Arial"/>
                <a:cs typeface="Arial"/>
                <a:sym typeface="Arial"/>
              </a:rPr>
              <a:t>‹#›</a:t>
            </a:fld>
          </a:p>
        </p:txBody>
      </p:sp>
      <p:sp>
        <p:nvSpPr>
          <p:cNvPr id="471" name="Shape 471"/>
          <p:cNvSpPr/>
          <p:nvPr>
            <p:ph idx="2" type="pic"/>
          </p:nvPr>
        </p:nvSpPr>
        <p:spPr>
          <a:xfrm>
            <a:off x="0" y="0"/>
            <a:ext cx="2884500" cy="5135700"/>
          </a:xfrm>
          <a:prstGeom prst="rect">
            <a:avLst/>
          </a:prstGeom>
          <a:solidFill>
            <a:srgbClr val="F2F2F2"/>
          </a:solid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1_Blank">
    <p:bg>
      <p:bgPr>
        <a:solidFill>
          <a:schemeClr val="lt1"/>
        </a:solidFill>
      </p:bgPr>
    </p:bg>
    <p:spTree>
      <p:nvGrpSpPr>
        <p:cNvPr id="31" name="Shape 31"/>
        <p:cNvGrpSpPr/>
        <p:nvPr/>
      </p:nvGrpSpPr>
      <p:grpSpPr>
        <a:xfrm>
          <a:off x="0" y="0"/>
          <a:ext cx="0" cy="0"/>
          <a:chOff x="0" y="0"/>
          <a:chExt cx="0" cy="0"/>
        </a:xfrm>
      </p:grpSpPr>
      <p:sp>
        <p:nvSpPr>
          <p:cNvPr id="32" name="Shape 32"/>
          <p:cNvSpPr/>
          <p:nvPr/>
        </p:nvSpPr>
        <p:spPr>
          <a:xfrm>
            <a:off x="0" y="0"/>
            <a:ext cx="4572000" cy="5143499"/>
          </a:xfrm>
          <a:prstGeom prst="rect">
            <a:avLst/>
          </a:prstGeom>
          <a:solidFill>
            <a:srgbClr val="199F80"/>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_Title and Content, no circles">
    <p:spTree>
      <p:nvGrpSpPr>
        <p:cNvPr id="472" name="Shape 472"/>
        <p:cNvGrpSpPr/>
        <p:nvPr/>
      </p:nvGrpSpPr>
      <p:grpSpPr>
        <a:xfrm>
          <a:off x="0" y="0"/>
          <a:ext cx="0" cy="0"/>
          <a:chOff x="0" y="0"/>
          <a:chExt cx="0" cy="0"/>
        </a:xfrm>
      </p:grpSpPr>
      <p:sp>
        <p:nvSpPr>
          <p:cNvPr id="473" name="Shape 473"/>
          <p:cNvSpPr txBox="1"/>
          <p:nvPr>
            <p:ph type="title"/>
          </p:nvPr>
        </p:nvSpPr>
        <p:spPr>
          <a:xfrm>
            <a:off x="366712" y="325437"/>
            <a:ext cx="8410500" cy="460500"/>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rtl="0">
              <a:spcBef>
                <a:spcPts val="0"/>
              </a:spcBef>
              <a:buFont typeface="Arial"/>
              <a:buNone/>
              <a:defRPr sz="1800"/>
            </a:lvl2pPr>
            <a:lvl3pPr indent="0" lvl="2" rtl="0">
              <a:spcBef>
                <a:spcPts val="0"/>
              </a:spcBef>
              <a:buFont typeface="Arial"/>
              <a:buNone/>
              <a:defRPr sz="1800"/>
            </a:lvl3pPr>
            <a:lvl4pPr indent="0" lvl="3" rtl="0">
              <a:spcBef>
                <a:spcPts val="0"/>
              </a:spcBef>
              <a:buFont typeface="Arial"/>
              <a:buNone/>
              <a:defRPr sz="1800"/>
            </a:lvl4pPr>
            <a:lvl5pPr indent="0" lvl="4" rtl="0">
              <a:spcBef>
                <a:spcPts val="0"/>
              </a:spcBef>
              <a:buFont typeface="Arial"/>
              <a:buNone/>
              <a:defRPr sz="1800"/>
            </a:lvl5pPr>
            <a:lvl6pPr indent="0" lvl="5" rtl="0">
              <a:spcBef>
                <a:spcPts val="0"/>
              </a:spcBef>
              <a:buFont typeface="Arial"/>
              <a:buNone/>
              <a:defRPr sz="1800"/>
            </a:lvl6pPr>
            <a:lvl7pPr indent="0" lvl="6" rtl="0">
              <a:spcBef>
                <a:spcPts val="0"/>
              </a:spcBef>
              <a:buFont typeface="Arial"/>
              <a:buNone/>
              <a:defRPr sz="1800"/>
            </a:lvl7pPr>
            <a:lvl8pPr indent="0" lvl="7" rtl="0">
              <a:spcBef>
                <a:spcPts val="0"/>
              </a:spcBef>
              <a:buFont typeface="Arial"/>
              <a:buNone/>
              <a:defRPr sz="1800"/>
            </a:lvl8pPr>
            <a:lvl9pPr indent="0" lvl="8" rtl="0">
              <a:spcBef>
                <a:spcPts val="0"/>
              </a:spcBef>
              <a:buFont typeface="Arial"/>
              <a:buNone/>
              <a:defRPr sz="1800"/>
            </a:lvl9pPr>
          </a:lstStyle>
          <a:p/>
        </p:txBody>
      </p:sp>
      <p:sp>
        <p:nvSpPr>
          <p:cNvPr id="474" name="Shape 474"/>
          <p:cNvSpPr txBox="1"/>
          <p:nvPr>
            <p:ph idx="1" type="body"/>
          </p:nvPr>
        </p:nvSpPr>
        <p:spPr>
          <a:xfrm>
            <a:off x="366712" y="1074737"/>
            <a:ext cx="8410500" cy="3383100"/>
          </a:xfrm>
          <a:prstGeom prst="rect">
            <a:avLst/>
          </a:prstGeom>
          <a:noFill/>
          <a:ln>
            <a:noFill/>
          </a:ln>
        </p:spPr>
        <p:txBody>
          <a:bodyPr anchorCtr="0" anchor="t" bIns="91425" lIns="91425" rIns="91425" tIns="91425"/>
          <a:lstStyle>
            <a:lvl1pPr indent="266700" lvl="0" marL="0" marR="0" rtl="0" algn="l">
              <a:lnSpc>
                <a:spcPct val="100000"/>
              </a:lnSpc>
              <a:spcBef>
                <a:spcPts val="1200"/>
              </a:spcBef>
              <a:spcAft>
                <a:spcPts val="0"/>
              </a:spcAft>
              <a:buClr>
                <a:schemeClr val="accent1"/>
              </a:buClr>
              <a:buSzPct val="100000"/>
              <a:buFont typeface="Noto Sans Symbols"/>
              <a:buChar char="•"/>
              <a:defRPr b="0" i="0" sz="1400" u="none" cap="none" strike="noStrike">
                <a:solidFill>
                  <a:srgbClr val="000000"/>
                </a:solidFill>
                <a:latin typeface="Arial"/>
                <a:ea typeface="Arial"/>
                <a:cs typeface="Arial"/>
                <a:sym typeface="Arial"/>
              </a:defRPr>
            </a:lvl1pPr>
            <a:lvl2pPr indent="266700" lvl="1" marL="457200" marR="0" rtl="0" algn="l">
              <a:lnSpc>
                <a:spcPct val="100000"/>
              </a:lnSpc>
              <a:spcBef>
                <a:spcPts val="300"/>
              </a:spcBef>
              <a:spcAft>
                <a:spcPts val="0"/>
              </a:spcAft>
              <a:buClr>
                <a:schemeClr val="accent1"/>
              </a:buClr>
              <a:buSzPct val="100000"/>
              <a:buFont typeface="Verdana"/>
              <a:buChar char="–"/>
              <a:defRPr b="0" i="0" sz="1400" u="none" cap="none" strike="noStrike">
                <a:solidFill>
                  <a:srgbClr val="000000"/>
                </a:solidFill>
                <a:latin typeface="Arial"/>
                <a:ea typeface="Arial"/>
                <a:cs typeface="Arial"/>
                <a:sym typeface="Arial"/>
              </a:defRPr>
            </a:lvl2pPr>
            <a:lvl3pPr indent="266700" lvl="2" marL="914400" marR="0" rtl="0" algn="l">
              <a:lnSpc>
                <a:spcPct val="100000"/>
              </a:lnSpc>
              <a:spcBef>
                <a:spcPts val="300"/>
              </a:spcBef>
              <a:spcAft>
                <a:spcPts val="0"/>
              </a:spcAft>
              <a:buClr>
                <a:schemeClr val="accent1"/>
              </a:buClr>
              <a:buSzPct val="100000"/>
              <a:buFont typeface="Verdana"/>
              <a:buChar char="▪"/>
              <a:defRPr b="0" i="0" sz="1400" u="none" cap="none" strike="noStrike">
                <a:solidFill>
                  <a:srgbClr val="000000"/>
                </a:solidFill>
                <a:latin typeface="Arial"/>
                <a:ea typeface="Arial"/>
                <a:cs typeface="Arial"/>
                <a:sym typeface="Arial"/>
              </a:defRPr>
            </a:lvl3pPr>
            <a:lvl4pPr indent="55562" lvl="3" marL="1658937" marR="0" rtl="0" algn="l">
              <a:lnSpc>
                <a:spcPct val="100000"/>
              </a:lnSpc>
              <a:spcBef>
                <a:spcPts val="300"/>
              </a:spcBef>
              <a:spcAft>
                <a:spcPts val="0"/>
              </a:spcAft>
              <a:buClr>
                <a:schemeClr val="accent1"/>
              </a:buClr>
              <a:buSzPct val="100000"/>
              <a:buFont typeface="Verdana"/>
              <a:buChar char="—"/>
              <a:defRPr b="0" i="0" sz="1400" u="none" cap="none" strike="noStrike">
                <a:solidFill>
                  <a:srgbClr val="000000"/>
                </a:solidFill>
                <a:latin typeface="Arial"/>
                <a:ea typeface="Arial"/>
                <a:cs typeface="Arial"/>
                <a:sym typeface="Arial"/>
              </a:defRPr>
            </a:lvl4pPr>
            <a:lvl5pPr indent="266700" lvl="4" marL="1828800" marR="0" rtl="0" algn="l">
              <a:lnSpc>
                <a:spcPct val="100000"/>
              </a:lnSpc>
              <a:spcBef>
                <a:spcPts val="300"/>
              </a:spcBef>
              <a:spcAft>
                <a:spcPts val="0"/>
              </a:spcAft>
              <a:buClr>
                <a:schemeClr val="accent1"/>
              </a:buClr>
              <a:buSzPct val="100000"/>
              <a:buFont typeface="Verdana"/>
              <a:buChar char="»"/>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76" name="Shape 47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_Title and Content, no circles">
    <p:spTree>
      <p:nvGrpSpPr>
        <p:cNvPr id="37" name="Shape 37"/>
        <p:cNvGrpSpPr/>
        <p:nvPr/>
      </p:nvGrpSpPr>
      <p:grpSpPr>
        <a:xfrm>
          <a:off x="0" y="0"/>
          <a:ext cx="0" cy="0"/>
          <a:chOff x="0" y="0"/>
          <a:chExt cx="0" cy="0"/>
        </a:xfrm>
      </p:grpSpPr>
      <p:sp>
        <p:nvSpPr>
          <p:cNvPr id="38" name="Shape 38"/>
          <p:cNvSpPr txBox="1"/>
          <p:nvPr>
            <p:ph type="title"/>
          </p:nvPr>
        </p:nvSpPr>
        <p:spPr>
          <a:xfrm>
            <a:off x="366712" y="325437"/>
            <a:ext cx="8410500" cy="460500"/>
          </a:xfrm>
          <a:prstGeom prst="rect">
            <a:avLst/>
          </a:prstGeom>
          <a:noFill/>
          <a:ln>
            <a:noFill/>
          </a:ln>
        </p:spPr>
        <p:txBody>
          <a:bodyPr anchorCtr="0" anchor="t" bIns="91425" lIns="91425" rIns="91425" tIns="91425"/>
          <a:lstStyle>
            <a:lvl1pPr lvl="0" rtl="0">
              <a:lnSpc>
                <a:spcPct val="90000"/>
              </a:lnSpc>
              <a:spcBef>
                <a:spcPts val="0"/>
              </a:spcBef>
              <a:defRPr sz="3200">
                <a:solidFill>
                  <a:schemeClr val="dk2"/>
                </a:solidFill>
                <a:latin typeface="Arial"/>
                <a:ea typeface="Arial"/>
                <a:cs typeface="Arial"/>
                <a:sym typeface="Aria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9" name="Shape 39"/>
          <p:cNvSpPr txBox="1"/>
          <p:nvPr>
            <p:ph idx="1" type="body"/>
          </p:nvPr>
        </p:nvSpPr>
        <p:spPr>
          <a:xfrm>
            <a:off x="366713" y="1074737"/>
            <a:ext cx="8410500" cy="3383100"/>
          </a:xfrm>
          <a:prstGeom prst="rect">
            <a:avLst/>
          </a:prstGeom>
          <a:noFill/>
          <a:ln>
            <a:noFill/>
          </a:ln>
        </p:spPr>
        <p:txBody>
          <a:bodyPr anchorCtr="0" anchor="t" bIns="91425" lIns="91425" rIns="91425" tIns="91425"/>
          <a:lstStyle>
            <a:lvl1pPr lvl="0" rtl="0">
              <a:spcBef>
                <a:spcPts val="1200"/>
              </a:spcBef>
              <a:buClr>
                <a:schemeClr val="accent1"/>
              </a:buClr>
              <a:buFont typeface="Noto Symbol"/>
              <a:buChar char="•"/>
              <a:defRPr sz="2400">
                <a:solidFill>
                  <a:schemeClr val="dk1"/>
                </a:solidFill>
                <a:latin typeface="Arial"/>
                <a:ea typeface="Arial"/>
                <a:cs typeface="Arial"/>
                <a:sym typeface="Arial"/>
              </a:defRPr>
            </a:lvl1pPr>
            <a:lvl2pPr lvl="1" rtl="0">
              <a:spcBef>
                <a:spcPts val="300"/>
              </a:spcBef>
              <a:buClr>
                <a:schemeClr val="accent1"/>
              </a:buClr>
              <a:buFont typeface="Verdana"/>
              <a:buChar char="–"/>
              <a:defRPr sz="2000">
                <a:solidFill>
                  <a:schemeClr val="dk1"/>
                </a:solidFill>
                <a:latin typeface="Arial"/>
                <a:ea typeface="Arial"/>
                <a:cs typeface="Arial"/>
                <a:sym typeface="Arial"/>
              </a:defRPr>
            </a:lvl2pPr>
            <a:lvl3pPr lvl="2" rtl="0">
              <a:spcBef>
                <a:spcPts val="300"/>
              </a:spcBef>
              <a:buClr>
                <a:schemeClr val="accent1"/>
              </a:buClr>
              <a:buFont typeface="Verdana"/>
              <a:buChar char="▪"/>
              <a:defRPr sz="1600">
                <a:solidFill>
                  <a:schemeClr val="dk1"/>
                </a:solidFill>
                <a:latin typeface="Arial"/>
                <a:ea typeface="Arial"/>
                <a:cs typeface="Arial"/>
                <a:sym typeface="Arial"/>
              </a:defRPr>
            </a:lvl3pPr>
            <a:lvl4pPr indent="-211137" lvl="3" marL="1658937" rtl="0">
              <a:spcBef>
                <a:spcPts val="300"/>
              </a:spcBef>
              <a:buClr>
                <a:schemeClr val="accent1"/>
              </a:buClr>
              <a:buFont typeface="Verdana"/>
              <a:buChar char="—"/>
              <a:defRPr sz="1200">
                <a:solidFill>
                  <a:schemeClr val="dk1"/>
                </a:solidFill>
                <a:latin typeface="Arial"/>
                <a:ea typeface="Arial"/>
                <a:cs typeface="Arial"/>
                <a:sym typeface="Arial"/>
              </a:defRPr>
            </a:lvl4pPr>
            <a:lvl5pPr lvl="4" rtl="0">
              <a:spcBef>
                <a:spcPts val="300"/>
              </a:spcBef>
              <a:buClr>
                <a:schemeClr val="accent1"/>
              </a:buClr>
              <a:buFont typeface="Verdana"/>
              <a:buChar char="»"/>
              <a:defRPr sz="1100">
                <a:solidFill>
                  <a:schemeClr val="dk1"/>
                </a:solidFill>
                <a:latin typeface="Arial"/>
                <a:ea typeface="Arial"/>
                <a:cs typeface="Arial"/>
                <a:sym typeface="Arial"/>
              </a:defRPr>
            </a:lvl5pPr>
            <a:lvl6pPr lvl="5" rtl="0">
              <a:spcBef>
                <a:spcPts val="0"/>
              </a:spcBef>
              <a:defRPr sz="2000">
                <a:solidFill>
                  <a:schemeClr val="dk1"/>
                </a:solidFill>
                <a:latin typeface="Arial"/>
                <a:ea typeface="Arial"/>
                <a:cs typeface="Arial"/>
                <a:sym typeface="Arial"/>
              </a:defRPr>
            </a:lvl6pPr>
            <a:lvl7pPr lvl="6" rtl="0">
              <a:spcBef>
                <a:spcPts val="0"/>
              </a:spcBef>
              <a:defRPr sz="2000">
                <a:solidFill>
                  <a:schemeClr val="dk1"/>
                </a:solidFill>
                <a:latin typeface="Arial"/>
                <a:ea typeface="Arial"/>
                <a:cs typeface="Arial"/>
                <a:sym typeface="Arial"/>
              </a:defRPr>
            </a:lvl7pPr>
            <a:lvl8pPr lvl="7" rtl="0">
              <a:spcBef>
                <a:spcPts val="0"/>
              </a:spcBef>
              <a:defRPr sz="2000">
                <a:solidFill>
                  <a:schemeClr val="dk1"/>
                </a:solidFill>
                <a:latin typeface="Arial"/>
                <a:ea typeface="Arial"/>
                <a:cs typeface="Arial"/>
                <a:sym typeface="Arial"/>
              </a:defRPr>
            </a:lvl8pPr>
            <a:lvl9pPr lvl="8" rtl="0">
              <a:spcBef>
                <a:spcPts val="0"/>
              </a:spcBef>
              <a:defRPr sz="2000">
                <a:solidFill>
                  <a:schemeClr val="dk1"/>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7.xml"/><Relationship Id="rId22" Type="http://schemas.openxmlformats.org/officeDocument/2006/relationships/slideLayout" Target="../slideLayouts/slideLayout29.xml"/><Relationship Id="rId21" Type="http://schemas.openxmlformats.org/officeDocument/2006/relationships/slideLayout" Target="../slideLayouts/slideLayout28.xml"/><Relationship Id="rId24" Type="http://schemas.openxmlformats.org/officeDocument/2006/relationships/slideLayout" Target="../slideLayouts/slideLayout31.xml"/><Relationship Id="rId23" Type="http://schemas.openxmlformats.org/officeDocument/2006/relationships/slideLayout" Target="../slideLayouts/slideLayout30.xml"/><Relationship Id="rId1" Type="http://schemas.openxmlformats.org/officeDocument/2006/relationships/image" Target="../media/image1.png"/><Relationship Id="rId2" Type="http://schemas.openxmlformats.org/officeDocument/2006/relationships/slideLayout" Target="../slideLayouts/slideLayout9.xml"/><Relationship Id="rId3" Type="http://schemas.openxmlformats.org/officeDocument/2006/relationships/slideLayout" Target="../slideLayouts/slideLayout10.xml"/><Relationship Id="rId4" Type="http://schemas.openxmlformats.org/officeDocument/2006/relationships/slideLayout" Target="../slideLayouts/slideLayout11.xml"/><Relationship Id="rId9" Type="http://schemas.openxmlformats.org/officeDocument/2006/relationships/slideLayout" Target="../slideLayouts/slideLayout16.xml"/><Relationship Id="rId26" Type="http://schemas.openxmlformats.org/officeDocument/2006/relationships/theme" Target="../theme/theme7.xml"/><Relationship Id="rId25" Type="http://schemas.openxmlformats.org/officeDocument/2006/relationships/slideLayout" Target="../slideLayouts/slideLayout32.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 Id="rId11" Type="http://schemas.openxmlformats.org/officeDocument/2006/relationships/slideLayout" Target="../slideLayouts/slideLayout18.xml"/><Relationship Id="rId10" Type="http://schemas.openxmlformats.org/officeDocument/2006/relationships/slideLayout" Target="../slideLayouts/slideLayout17.xml"/><Relationship Id="rId13" Type="http://schemas.openxmlformats.org/officeDocument/2006/relationships/slideLayout" Target="../slideLayouts/slideLayout20.xml"/><Relationship Id="rId12" Type="http://schemas.openxmlformats.org/officeDocument/2006/relationships/slideLayout" Target="../slideLayouts/slideLayout19.xml"/><Relationship Id="rId15" Type="http://schemas.openxmlformats.org/officeDocument/2006/relationships/slideLayout" Target="../slideLayouts/slideLayout22.xml"/><Relationship Id="rId14" Type="http://schemas.openxmlformats.org/officeDocument/2006/relationships/slideLayout" Target="../slideLayouts/slideLayout21.xml"/><Relationship Id="rId17" Type="http://schemas.openxmlformats.org/officeDocument/2006/relationships/slideLayout" Target="../slideLayouts/slideLayout24.xml"/><Relationship Id="rId16" Type="http://schemas.openxmlformats.org/officeDocument/2006/relationships/slideLayout" Target="../slideLayouts/slideLayout23.xml"/><Relationship Id="rId19" Type="http://schemas.openxmlformats.org/officeDocument/2006/relationships/slideLayout" Target="../slideLayouts/slideLayout26.xml"/><Relationship Id="rId18"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theme" Target="../theme/theme6.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theme" Target="../theme/theme5.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9" Type="http://schemas.openxmlformats.org/officeDocument/2006/relationships/slideLayout" Target="../slideLayouts/slideLayout53.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11" Type="http://schemas.openxmlformats.org/officeDocument/2006/relationships/slideLayout" Target="../slideLayouts/slideLayout55.xml"/><Relationship Id="rId10" Type="http://schemas.openxmlformats.org/officeDocument/2006/relationships/slideLayout" Target="../slideLayouts/slideLayout54.xml"/><Relationship Id="rId12" Type="http://schemas.openxmlformats.org/officeDocument/2006/relationships/theme" Target="../theme/theme8.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9" Type="http://schemas.openxmlformats.org/officeDocument/2006/relationships/slideLayout" Target="../slideLayouts/slideLayout64.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11" Type="http://schemas.openxmlformats.org/officeDocument/2006/relationships/slideLayout" Target="../slideLayouts/slideLayout66.xml"/><Relationship Id="rId10" Type="http://schemas.openxmlformats.org/officeDocument/2006/relationships/slideLayout" Target="../slideLayouts/slideLayout65.xml"/><Relationship Id="rId13" Type="http://schemas.openxmlformats.org/officeDocument/2006/relationships/theme" Target="../theme/theme3.xml"/><Relationship Id="rId12" Type="http://schemas.openxmlformats.org/officeDocument/2006/relationships/slideLayout" Target="../slideLayouts/slideLayout67.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slideLayout" Target="../slideLayouts/slideLayout69.xml"/><Relationship Id="rId3" Type="http://schemas.openxmlformats.org/officeDocument/2006/relationships/slideLayout" Target="../slideLayouts/slideLayout70.xml"/><Relationship Id="rId4" Type="http://schemas.openxmlformats.org/officeDocument/2006/relationships/slideLayout" Target="../slideLayouts/slideLayout71.xml"/><Relationship Id="rId9" Type="http://schemas.openxmlformats.org/officeDocument/2006/relationships/slideLayout" Target="../slideLayouts/slideLayout76.xml"/><Relationship Id="rId5" Type="http://schemas.openxmlformats.org/officeDocument/2006/relationships/slideLayout" Target="../slideLayouts/slideLayout72.xml"/><Relationship Id="rId6" Type="http://schemas.openxmlformats.org/officeDocument/2006/relationships/slideLayout" Target="../slideLayouts/slideLayout73.xml"/><Relationship Id="rId7" Type="http://schemas.openxmlformats.org/officeDocument/2006/relationships/slideLayout" Target="../slideLayouts/slideLayout74.xml"/><Relationship Id="rId8" Type="http://schemas.openxmlformats.org/officeDocument/2006/relationships/slideLayout" Target="../slideLayouts/slideLayout75.xml"/><Relationship Id="rId11" Type="http://schemas.openxmlformats.org/officeDocument/2006/relationships/slideLayout" Target="../slideLayouts/slideLayout78.xml"/><Relationship Id="rId10" Type="http://schemas.openxmlformats.org/officeDocument/2006/relationships/slideLayout" Target="../slideLayouts/slideLayout77.xml"/><Relationship Id="rId13" Type="http://schemas.openxmlformats.org/officeDocument/2006/relationships/slideLayout" Target="../slideLayouts/slideLayout80.xml"/><Relationship Id="rId12" Type="http://schemas.openxmlformats.org/officeDocument/2006/relationships/slideLayout" Target="../slideLayouts/slideLayout79.xml"/><Relationship Id="rId14" Type="http://schemas.openxmlformats.org/officeDocument/2006/relationships/theme" Target="../theme/theme4.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 name="Shape 9"/>
        <p:cNvGrpSpPr/>
        <p:nvPr/>
      </p:nvGrpSpPr>
      <p:grpSpPr>
        <a:xfrm>
          <a:off x="0" y="0"/>
          <a:ext cx="0" cy="0"/>
          <a:chOff x="0" y="0"/>
          <a:chExt cx="0" cy="0"/>
        </a:xfrm>
      </p:grpSpPr>
      <p:sp>
        <p:nvSpPr>
          <p:cNvPr id="10" name="Shape 10"/>
          <p:cNvSpPr txBox="1"/>
          <p:nvPr>
            <p:ph idx="12" type="sldNum"/>
          </p:nvPr>
        </p:nvSpPr>
        <p:spPr>
          <a:xfrm>
            <a:off x="524347" y="4651812"/>
            <a:ext cx="2133599" cy="274636"/>
          </a:xfrm>
          <a:prstGeom prst="rect">
            <a:avLst/>
          </a:prstGeom>
          <a:noFill/>
          <a:ln>
            <a:noFill/>
          </a:ln>
        </p:spPr>
        <p:txBody>
          <a:bodyPr anchorCtr="0" anchor="ctr" bIns="45700" lIns="0" rIns="91425" tIns="45700">
            <a:noAutofit/>
          </a:bodyPr>
          <a:lstStyle/>
          <a:p>
            <a:pPr indent="0" lvl="0" marL="0" marR="0" rtl="0" algn="l">
              <a:spcBef>
                <a:spcPts val="0"/>
              </a:spcBef>
              <a:buSzPct val="25000"/>
              <a:buNone/>
            </a:pPr>
            <a:fld id="{00000000-1234-1234-1234-123412341234}" type="slidenum">
              <a:rPr b="0" i="0" lang="en-US" sz="1000" u="none" cap="none" strike="noStrike">
                <a:solidFill>
                  <a:srgbClr val="888888"/>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33" name="Shape 33"/>
        <p:cNvGrpSpPr/>
        <p:nvPr/>
      </p:nvGrpSpPr>
      <p:grpSpPr>
        <a:xfrm>
          <a:off x="0" y="0"/>
          <a:ext cx="0" cy="0"/>
          <a:chOff x="0" y="0"/>
          <a:chExt cx="0" cy="0"/>
        </a:xfrm>
      </p:grpSpPr>
      <p:sp>
        <p:nvSpPr>
          <p:cNvPr id="34" name="Shape 34"/>
          <p:cNvSpPr/>
          <p:nvPr/>
        </p:nvSpPr>
        <p:spPr>
          <a:xfrm>
            <a:off x="0" y="4629150"/>
            <a:ext cx="9144000" cy="385800"/>
          </a:xfrm>
          <a:prstGeom prst="rect">
            <a:avLst/>
          </a:prstGeom>
          <a:solidFill>
            <a:srgbClr val="00786E"/>
          </a:solidFill>
          <a:ln>
            <a:noFill/>
          </a:ln>
        </p:spPr>
        <p:txBody>
          <a:bodyPr anchorCtr="0" anchor="ctr" bIns="45700" lIns="91425" rIns="91425" tIns="45700">
            <a:noAutofit/>
          </a:bodyPr>
          <a:lstStyle/>
          <a:p>
            <a:pPr indent="0" lvl="0" marL="0" marR="0" rtl="0" algn="l">
              <a:spcBef>
                <a:spcPts val="0"/>
              </a:spcBef>
              <a:buNone/>
            </a:pPr>
            <a:r>
              <a:t/>
            </a:r>
            <a:endParaRPr b="0" i="0" sz="1800" u="none" cap="none" strike="noStrike">
              <a:solidFill>
                <a:schemeClr val="lt1"/>
              </a:solidFill>
              <a:latin typeface="Arial"/>
              <a:ea typeface="Arial"/>
              <a:cs typeface="Arial"/>
              <a:sym typeface="Arial"/>
            </a:endParaRPr>
          </a:p>
        </p:txBody>
      </p:sp>
      <p:sp>
        <p:nvSpPr>
          <p:cNvPr id="35" name="Shape 35"/>
          <p:cNvSpPr txBox="1"/>
          <p:nvPr/>
        </p:nvSpPr>
        <p:spPr>
          <a:xfrm>
            <a:off x="366712" y="5018448"/>
            <a:ext cx="2274900" cy="99900"/>
          </a:xfrm>
          <a:prstGeom prst="rect">
            <a:avLst/>
          </a:prstGeom>
          <a:noFill/>
          <a:ln>
            <a:noFill/>
          </a:ln>
        </p:spPr>
        <p:txBody>
          <a:bodyPr anchorCtr="0" anchor="t" bIns="0" lIns="0" rIns="0" tIns="0">
            <a:noAutofit/>
          </a:bodyPr>
          <a:lstStyle/>
          <a:p>
            <a:pPr indent="0" lvl="0" marL="0" marR="0" rtl="0" algn="l">
              <a:spcBef>
                <a:spcPts val="0"/>
              </a:spcBef>
              <a:buSzPct val="25000"/>
              <a:buNone/>
            </a:pPr>
            <a:r>
              <a:rPr b="0" i="0" lang="en-US" sz="650" u="none" cap="none" strike="noStrike">
                <a:solidFill>
                  <a:srgbClr val="7F7F7F"/>
                </a:solidFill>
                <a:latin typeface="Arial"/>
                <a:ea typeface="Arial"/>
                <a:cs typeface="Arial"/>
                <a:sym typeface="Arial"/>
              </a:rPr>
              <a:t>© 201</a:t>
            </a:r>
            <a:r>
              <a:rPr lang="en-US" sz="650">
                <a:solidFill>
                  <a:srgbClr val="7F7F7F"/>
                </a:solidFill>
              </a:rPr>
              <a:t>6</a:t>
            </a:r>
            <a:r>
              <a:rPr b="0" i="0" lang="en-US" sz="650" u="none" cap="none" strike="noStrike">
                <a:solidFill>
                  <a:srgbClr val="7F7F7F"/>
                </a:solidFill>
                <a:latin typeface="Arial"/>
                <a:ea typeface="Arial"/>
                <a:cs typeface="Arial"/>
                <a:sym typeface="Arial"/>
              </a:rPr>
              <a:t> Pivotal Software, Inc.  All rights reserved.</a:t>
            </a:r>
          </a:p>
        </p:txBody>
      </p:sp>
      <p:pic>
        <p:nvPicPr>
          <p:cNvPr descr="Pivotal_White.png" id="36" name="Shape 36"/>
          <p:cNvPicPr preferRelativeResize="0"/>
          <p:nvPr/>
        </p:nvPicPr>
        <p:blipFill rotWithShape="1">
          <a:blip r:embed="rId1">
            <a:alphaModFix/>
          </a:blip>
          <a:srcRect b="0" l="0" r="0" t="0"/>
          <a:stretch/>
        </p:blipFill>
        <p:spPr>
          <a:xfrm>
            <a:off x="7926754" y="4642512"/>
            <a:ext cx="997200" cy="3297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 id="2147483678" r:id="rId24"/>
    <p:sldLayoutId id="2147483679"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27" name="Shape 127"/>
        <p:cNvGrpSpPr/>
        <p:nvPr/>
      </p:nvGrpSpPr>
      <p:grpSpPr>
        <a:xfrm>
          <a:off x="0" y="0"/>
          <a:ext cx="0" cy="0"/>
          <a:chOff x="0" y="0"/>
          <a:chExt cx="0" cy="0"/>
        </a:xfrm>
      </p:grpSpPr>
      <p:sp>
        <p:nvSpPr>
          <p:cNvPr id="128" name="Shape 128"/>
          <p:cNvSpPr txBox="1"/>
          <p:nvPr>
            <p:ph type="title"/>
          </p:nvPr>
        </p:nvSpPr>
        <p:spPr>
          <a:xfrm>
            <a:off x="457200" y="205979"/>
            <a:ext cx="8229600" cy="8574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Arial"/>
              <a:buNone/>
              <a:defRPr/>
            </a:lvl1pPr>
            <a:lvl2pPr indent="0" lvl="1" marL="0" marR="0" rtl="0" algn="l">
              <a:spcBef>
                <a:spcPts val="0"/>
              </a:spcBef>
              <a:defRPr/>
            </a:lvl2pPr>
            <a:lvl3pPr indent="0" lvl="2" marL="0" marR="0" rtl="0" algn="l">
              <a:spcBef>
                <a:spcPts val="0"/>
              </a:spcBef>
              <a:defRPr/>
            </a:lvl3pPr>
            <a:lvl4pPr indent="0" lvl="3" marL="0" marR="0" rtl="0" algn="l">
              <a:spcBef>
                <a:spcPts val="0"/>
              </a:spcBef>
              <a:defRPr/>
            </a:lvl4pPr>
            <a:lvl5pPr indent="0" lvl="4" marL="0" marR="0" rtl="0" algn="l">
              <a:spcBef>
                <a:spcPts val="0"/>
              </a:spcBef>
              <a:defRPr/>
            </a:lvl5pPr>
            <a:lvl6pPr indent="0" lvl="5" marL="0" marR="0" rtl="0" algn="l">
              <a:spcBef>
                <a:spcPts val="0"/>
              </a:spcBef>
              <a:defRPr/>
            </a:lvl6pPr>
            <a:lvl7pPr indent="0" lvl="6" marL="0" marR="0" rtl="0" algn="l">
              <a:spcBef>
                <a:spcPts val="0"/>
              </a:spcBef>
              <a:defRPr/>
            </a:lvl7pPr>
            <a:lvl8pPr indent="0" lvl="7" marL="0" marR="0" rtl="0" algn="l">
              <a:spcBef>
                <a:spcPts val="0"/>
              </a:spcBef>
              <a:defRPr/>
            </a:lvl8pPr>
            <a:lvl9pPr indent="0" lvl="8" marL="0" marR="0" rtl="0" algn="l">
              <a:spcBef>
                <a:spcPts val="0"/>
              </a:spcBef>
              <a:defRPr/>
            </a:lvl9pPr>
          </a:lstStyle>
          <a:p/>
        </p:txBody>
      </p:sp>
      <p:sp>
        <p:nvSpPr>
          <p:cNvPr id="129" name="Shape 129"/>
          <p:cNvSpPr txBox="1"/>
          <p:nvPr>
            <p:ph idx="1" type="body"/>
          </p:nvPr>
        </p:nvSpPr>
        <p:spPr>
          <a:xfrm>
            <a:off x="457200" y="1200150"/>
            <a:ext cx="8229600" cy="3394500"/>
          </a:xfrm>
          <a:prstGeom prst="rect">
            <a:avLst/>
          </a:prstGeom>
          <a:noFill/>
          <a:ln>
            <a:noFill/>
          </a:ln>
        </p:spPr>
        <p:txBody>
          <a:bodyPr anchorCtr="0" anchor="t" bIns="91425" lIns="91425" rIns="91425" tIns="91425"/>
          <a:lstStyle>
            <a:lvl1pPr indent="-139700" lvl="0" marL="342900" marR="0" rtl="0" algn="l">
              <a:spcBef>
                <a:spcPts val="640"/>
              </a:spcBef>
              <a:buClr>
                <a:schemeClr val="dk1"/>
              </a:buClr>
              <a:buFont typeface="Arial"/>
              <a:buChar char="•"/>
              <a:defRPr/>
            </a:lvl1pPr>
            <a:lvl2pPr indent="-107950" lvl="1" marL="742950" marR="0" rtl="0" algn="l">
              <a:spcBef>
                <a:spcPts val="560"/>
              </a:spcBef>
              <a:buClr>
                <a:schemeClr val="dk1"/>
              </a:buClr>
              <a:buFont typeface="Arial"/>
              <a:buChar char="–"/>
              <a:defRPr/>
            </a:lvl2pPr>
            <a:lvl3pPr indent="-76200" lvl="2" marL="1143000" marR="0" rtl="0" algn="l">
              <a:spcBef>
                <a:spcPts val="480"/>
              </a:spcBef>
              <a:buClr>
                <a:schemeClr val="dk1"/>
              </a:buClr>
              <a:buFont typeface="Arial"/>
              <a:buChar char="•"/>
              <a:defRPr/>
            </a:lvl3pPr>
            <a:lvl4pPr indent="-101600" lvl="3" marL="1600200" marR="0" rtl="0" algn="l">
              <a:spcBef>
                <a:spcPts val="400"/>
              </a:spcBef>
              <a:buClr>
                <a:schemeClr val="dk1"/>
              </a:buClr>
              <a:buFont typeface="Arial"/>
              <a:buChar char="–"/>
              <a:defRPr/>
            </a:lvl4pPr>
            <a:lvl5pPr indent="-101600" lvl="4" marL="2057400" marR="0" rtl="0" algn="l">
              <a:spcBef>
                <a:spcPts val="400"/>
              </a:spcBef>
              <a:buClr>
                <a:schemeClr val="dk1"/>
              </a:buClr>
              <a:buFont typeface="Arial"/>
              <a:buChar char="»"/>
              <a:defRPr/>
            </a:lvl5pPr>
            <a:lvl6pPr indent="-101600" lvl="5" marL="2514600" marR="0" rtl="0" algn="l">
              <a:spcBef>
                <a:spcPts val="400"/>
              </a:spcBef>
              <a:buClr>
                <a:schemeClr val="dk1"/>
              </a:buClr>
              <a:buFont typeface="Arial"/>
              <a:buChar char="•"/>
              <a:defRPr/>
            </a:lvl6pPr>
            <a:lvl7pPr indent="-101600" lvl="6" marL="2971800" marR="0" rtl="0" algn="l">
              <a:spcBef>
                <a:spcPts val="400"/>
              </a:spcBef>
              <a:buClr>
                <a:schemeClr val="dk1"/>
              </a:buClr>
              <a:buFont typeface="Arial"/>
              <a:buChar char="•"/>
              <a:defRPr/>
            </a:lvl7pPr>
            <a:lvl8pPr indent="-101600" lvl="7" marL="3429000" marR="0" rtl="0" algn="l">
              <a:spcBef>
                <a:spcPts val="400"/>
              </a:spcBef>
              <a:buClr>
                <a:schemeClr val="dk1"/>
              </a:buClr>
              <a:buFont typeface="Arial"/>
              <a:buChar char="•"/>
              <a:defRPr/>
            </a:lvl8pPr>
            <a:lvl9pPr indent="-101600" lvl="8" marL="3886200" marR="0" rtl="0" algn="l">
              <a:spcBef>
                <a:spcPts val="400"/>
              </a:spcBef>
              <a:buClr>
                <a:schemeClr val="dk1"/>
              </a:buClr>
              <a:buFont typeface="Arial"/>
              <a:buChar char="•"/>
              <a:defRPr/>
            </a:lvl9pPr>
          </a:lstStyle>
          <a:p/>
        </p:txBody>
      </p:sp>
      <p:sp>
        <p:nvSpPr>
          <p:cNvPr id="130" name="Shape 130"/>
          <p:cNvSpPr txBox="1"/>
          <p:nvPr>
            <p:ph idx="10" type="dt"/>
          </p:nvPr>
        </p:nvSpPr>
        <p:spPr>
          <a:xfrm>
            <a:off x="457200" y="4767262"/>
            <a:ext cx="2133600" cy="273900"/>
          </a:xfrm>
          <a:prstGeom prst="rect">
            <a:avLst/>
          </a:prstGeom>
          <a:noFill/>
          <a:ln>
            <a:noFill/>
          </a:ln>
        </p:spPr>
        <p:txBody>
          <a:bodyPr anchorCtr="0" anchor="ctr" bIns="91425" lIns="91425" rIns="91425" tIns="91425"/>
          <a:lstStyle>
            <a:lvl1pPr indent="0" lvl="0" marL="0" marR="0" rtl="0" algn="l">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131" name="Shape 131"/>
          <p:cNvSpPr txBox="1"/>
          <p:nvPr>
            <p:ph idx="11" type="ftr"/>
          </p:nvPr>
        </p:nvSpPr>
        <p:spPr>
          <a:xfrm>
            <a:off x="3124200" y="4767262"/>
            <a:ext cx="2895600" cy="273900"/>
          </a:xfrm>
          <a:prstGeom prst="rect">
            <a:avLst/>
          </a:prstGeom>
          <a:noFill/>
          <a:ln>
            <a:noFill/>
          </a:ln>
        </p:spPr>
        <p:txBody>
          <a:bodyPr anchorCtr="0" anchor="ctr" bIns="91425" lIns="91425" rIns="91425" tIns="91425"/>
          <a:lstStyle>
            <a:lvl1pPr indent="0" lvl="0" marL="0" marR="0" rtl="0" algn="ctr">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132" name="Shape 132"/>
          <p:cNvSpPr txBox="1"/>
          <p:nvPr>
            <p:ph idx="12" type="sldNum"/>
          </p:nvPr>
        </p:nvSpPr>
        <p:spPr>
          <a:xfrm>
            <a:off x="6553200" y="4767262"/>
            <a:ext cx="2133600" cy="2739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sldLayoutIdLst>
    <p:sldLayoutId id="2147483680" r:id="rId1"/>
    <p:sldLayoutId id="2147483681" r:id="rId2"/>
    <p:sldLayoutId id="2147483682" r:id="rId3"/>
    <p:sldLayoutId id="2147483683" r:id="rId4"/>
    <p:sldLayoutId id="2147483684"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61" name="Shape 161"/>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91" name="Shape 191"/>
        <p:cNvGrpSpPr/>
        <p:nvPr/>
      </p:nvGrpSpPr>
      <p:grpSpPr>
        <a:xfrm>
          <a:off x="0" y="0"/>
          <a:ext cx="0" cy="0"/>
          <a:chOff x="0" y="0"/>
          <a:chExt cx="0" cy="0"/>
        </a:xfrm>
      </p:grpSpPr>
      <p:sp>
        <p:nvSpPr>
          <p:cNvPr id="192" name="Shape 192"/>
          <p:cNvSpPr txBox="1"/>
          <p:nvPr>
            <p:ph type="title"/>
          </p:nvPr>
        </p:nvSpPr>
        <p:spPr>
          <a:xfrm>
            <a:off x="719381" y="201217"/>
            <a:ext cx="7704600" cy="688199"/>
          </a:xfrm>
          <a:prstGeom prst="rect">
            <a:avLst/>
          </a:prstGeom>
          <a:noFill/>
          <a:ln>
            <a:noFill/>
          </a:ln>
        </p:spPr>
        <p:txBody>
          <a:bodyPr anchorCtr="0" anchor="t" bIns="68575" lIns="68575" rIns="68575" tIns="68575"/>
          <a:lstStyle>
            <a:lvl1pPr indent="0" lvl="0" marL="0" marR="0" rtl="0" algn="l">
              <a:lnSpc>
                <a:spcPct val="90000"/>
              </a:lnSpc>
              <a:spcBef>
                <a:spcPts val="0"/>
              </a:spcBef>
              <a:spcAft>
                <a:spcPts val="0"/>
              </a:spcAft>
              <a:buSzPct val="42307"/>
              <a:buNone/>
              <a:defRPr b="0" i="0" sz="2600" u="none" cap="none" strike="noStrike">
                <a:solidFill>
                  <a:srgbClr val="4D148C"/>
                </a:solidFill>
                <a:latin typeface="Arial"/>
                <a:ea typeface="Arial"/>
                <a:cs typeface="Arial"/>
                <a:sym typeface="Arial"/>
              </a:defRPr>
            </a:lvl1pPr>
            <a:lvl2pPr indent="0" lvl="1" marL="0" marR="0" rtl="0" algn="l">
              <a:lnSpc>
                <a:spcPct val="90000"/>
              </a:lnSpc>
              <a:spcBef>
                <a:spcPts val="0"/>
              </a:spcBef>
              <a:spcAft>
                <a:spcPts val="0"/>
              </a:spcAft>
              <a:buSzPct val="42307"/>
              <a:buNone/>
              <a:defRPr b="0" i="0" sz="2600" u="none" cap="none" strike="noStrike">
                <a:solidFill>
                  <a:schemeClr val="dk2"/>
                </a:solidFill>
                <a:latin typeface="Arial"/>
                <a:ea typeface="Arial"/>
                <a:cs typeface="Arial"/>
                <a:sym typeface="Arial"/>
              </a:defRPr>
            </a:lvl2pPr>
            <a:lvl3pPr indent="0" lvl="2" marL="0" marR="0" rtl="0" algn="l">
              <a:lnSpc>
                <a:spcPct val="90000"/>
              </a:lnSpc>
              <a:spcBef>
                <a:spcPts val="0"/>
              </a:spcBef>
              <a:spcAft>
                <a:spcPts val="0"/>
              </a:spcAft>
              <a:buSzPct val="42307"/>
              <a:buNone/>
              <a:defRPr b="0" i="0" sz="2600" u="none" cap="none" strike="noStrike">
                <a:solidFill>
                  <a:schemeClr val="dk2"/>
                </a:solidFill>
                <a:latin typeface="Arial"/>
                <a:ea typeface="Arial"/>
                <a:cs typeface="Arial"/>
                <a:sym typeface="Arial"/>
              </a:defRPr>
            </a:lvl3pPr>
            <a:lvl4pPr indent="0" lvl="3" marL="0" marR="0" rtl="0" algn="l">
              <a:lnSpc>
                <a:spcPct val="90000"/>
              </a:lnSpc>
              <a:spcBef>
                <a:spcPts val="0"/>
              </a:spcBef>
              <a:spcAft>
                <a:spcPts val="0"/>
              </a:spcAft>
              <a:buSzPct val="42307"/>
              <a:buNone/>
              <a:defRPr b="0" i="0" sz="2600" u="none" cap="none" strike="noStrike">
                <a:solidFill>
                  <a:schemeClr val="dk2"/>
                </a:solidFill>
                <a:latin typeface="Arial"/>
                <a:ea typeface="Arial"/>
                <a:cs typeface="Arial"/>
                <a:sym typeface="Arial"/>
              </a:defRPr>
            </a:lvl4pPr>
            <a:lvl5pPr indent="0" lvl="4" marL="0" marR="0" rtl="0" algn="l">
              <a:lnSpc>
                <a:spcPct val="90000"/>
              </a:lnSpc>
              <a:spcBef>
                <a:spcPts val="0"/>
              </a:spcBef>
              <a:spcAft>
                <a:spcPts val="0"/>
              </a:spcAft>
              <a:buSzPct val="42307"/>
              <a:buNone/>
              <a:defRPr b="0" i="0" sz="2600" u="none" cap="none" strike="noStrike">
                <a:solidFill>
                  <a:schemeClr val="dk2"/>
                </a:solidFill>
                <a:latin typeface="Arial"/>
                <a:ea typeface="Arial"/>
                <a:cs typeface="Arial"/>
                <a:sym typeface="Arial"/>
              </a:defRPr>
            </a:lvl5pPr>
            <a:lvl6pPr indent="0" lvl="5" marL="406400" marR="0" rtl="0" algn="l">
              <a:lnSpc>
                <a:spcPct val="90000"/>
              </a:lnSpc>
              <a:spcBef>
                <a:spcPts val="0"/>
              </a:spcBef>
              <a:spcAft>
                <a:spcPts val="0"/>
              </a:spcAft>
              <a:buSzPct val="42307"/>
              <a:buNone/>
              <a:defRPr b="0" i="0" sz="2600" u="none" cap="none" strike="noStrike">
                <a:solidFill>
                  <a:schemeClr val="dk2"/>
                </a:solidFill>
                <a:latin typeface="Arial"/>
                <a:ea typeface="Arial"/>
                <a:cs typeface="Arial"/>
                <a:sym typeface="Arial"/>
              </a:defRPr>
            </a:lvl6pPr>
            <a:lvl7pPr indent="0" lvl="6" marL="812800" marR="0" rtl="0" algn="l">
              <a:lnSpc>
                <a:spcPct val="90000"/>
              </a:lnSpc>
              <a:spcBef>
                <a:spcPts val="0"/>
              </a:spcBef>
              <a:spcAft>
                <a:spcPts val="0"/>
              </a:spcAft>
              <a:buSzPct val="42307"/>
              <a:buNone/>
              <a:defRPr b="0" i="0" sz="2600" u="none" cap="none" strike="noStrike">
                <a:solidFill>
                  <a:schemeClr val="dk2"/>
                </a:solidFill>
                <a:latin typeface="Arial"/>
                <a:ea typeface="Arial"/>
                <a:cs typeface="Arial"/>
                <a:sym typeface="Arial"/>
              </a:defRPr>
            </a:lvl7pPr>
            <a:lvl8pPr indent="-12700" lvl="7" marL="1231900" marR="0" rtl="0" algn="l">
              <a:lnSpc>
                <a:spcPct val="90000"/>
              </a:lnSpc>
              <a:spcBef>
                <a:spcPts val="0"/>
              </a:spcBef>
              <a:spcAft>
                <a:spcPts val="0"/>
              </a:spcAft>
              <a:buSzPct val="42307"/>
              <a:buNone/>
              <a:defRPr b="0" i="0" sz="2600" u="none" cap="none" strike="noStrike">
                <a:solidFill>
                  <a:schemeClr val="dk2"/>
                </a:solidFill>
                <a:latin typeface="Arial"/>
                <a:ea typeface="Arial"/>
                <a:cs typeface="Arial"/>
                <a:sym typeface="Arial"/>
              </a:defRPr>
            </a:lvl8pPr>
            <a:lvl9pPr indent="-12700" lvl="8" marL="1638300" marR="0" rtl="0" algn="l">
              <a:lnSpc>
                <a:spcPct val="90000"/>
              </a:lnSpc>
              <a:spcBef>
                <a:spcPts val="0"/>
              </a:spcBef>
              <a:spcAft>
                <a:spcPts val="0"/>
              </a:spcAft>
              <a:buSzPct val="42307"/>
              <a:buNone/>
              <a:defRPr b="0" i="0" sz="2600" u="none" cap="none" strike="noStrike">
                <a:solidFill>
                  <a:schemeClr val="dk2"/>
                </a:solidFill>
                <a:latin typeface="Arial"/>
                <a:ea typeface="Arial"/>
                <a:cs typeface="Arial"/>
                <a:sym typeface="Arial"/>
              </a:defRPr>
            </a:lvl9pPr>
          </a:lstStyle>
          <a:p/>
        </p:txBody>
      </p:sp>
      <p:sp>
        <p:nvSpPr>
          <p:cNvPr id="193" name="Shape 193"/>
          <p:cNvSpPr txBox="1"/>
          <p:nvPr>
            <p:ph idx="1" type="body"/>
          </p:nvPr>
        </p:nvSpPr>
        <p:spPr>
          <a:xfrm>
            <a:off x="719381" y="889396"/>
            <a:ext cx="7704600" cy="3180900"/>
          </a:xfrm>
          <a:prstGeom prst="rect">
            <a:avLst/>
          </a:prstGeom>
          <a:noFill/>
          <a:ln>
            <a:noFill/>
          </a:ln>
        </p:spPr>
        <p:txBody>
          <a:bodyPr anchorCtr="0" anchor="t" bIns="68575" lIns="68575" rIns="68575" tIns="68575"/>
          <a:lstStyle>
            <a:lvl1pPr indent="0" lvl="0" marL="0" marR="0" rtl="0" algn="l">
              <a:spcBef>
                <a:spcPts val="1100"/>
              </a:spcBef>
              <a:spcAft>
                <a:spcPts val="0"/>
              </a:spcAft>
              <a:buSzPct val="64705"/>
              <a:buNone/>
              <a:defRPr b="1" i="0" sz="1700" u="none" cap="none" strike="noStrike">
                <a:solidFill>
                  <a:schemeClr val="dk1"/>
                </a:solidFill>
                <a:latin typeface="Arial Narrow"/>
                <a:ea typeface="Arial Narrow"/>
                <a:cs typeface="Arial Narrow"/>
                <a:sym typeface="Arial Narrow"/>
              </a:defRPr>
            </a:lvl1pPr>
            <a:lvl2pPr indent="-101600" lvl="1" marL="190500" marR="0" rtl="0" algn="l">
              <a:spcBef>
                <a:spcPts val="500"/>
              </a:spcBef>
              <a:spcAft>
                <a:spcPts val="0"/>
              </a:spcAft>
              <a:buClr>
                <a:schemeClr val="dk1"/>
              </a:buClr>
              <a:buSzPct val="88235"/>
              <a:buFont typeface="Arial"/>
              <a:buChar char="•"/>
              <a:defRPr b="0" i="0" sz="1700" u="none" cap="none" strike="noStrike">
                <a:solidFill>
                  <a:schemeClr val="dk1"/>
                </a:solidFill>
                <a:latin typeface="Arial Narrow"/>
                <a:ea typeface="Arial Narrow"/>
                <a:cs typeface="Arial Narrow"/>
                <a:sym typeface="Arial Narrow"/>
              </a:defRPr>
            </a:lvl2pPr>
            <a:lvl3pPr indent="-114300" lvl="2" marL="393700" marR="0" rtl="0" algn="l">
              <a:spcBef>
                <a:spcPts val="500"/>
              </a:spcBef>
              <a:spcAft>
                <a:spcPts val="0"/>
              </a:spcAft>
              <a:buClr>
                <a:schemeClr val="dk1"/>
              </a:buClr>
              <a:buSzPct val="92857"/>
              <a:buFont typeface="Merriweather Sans"/>
              <a:buChar char="–"/>
              <a:defRPr b="0" i="0" sz="1400" u="none" cap="none" strike="noStrike">
                <a:solidFill>
                  <a:schemeClr val="dk1"/>
                </a:solidFill>
                <a:latin typeface="Arial Narrow"/>
                <a:ea typeface="Arial Narrow"/>
                <a:cs typeface="Arial Narrow"/>
                <a:sym typeface="Arial Narrow"/>
              </a:defRPr>
            </a:lvl3pPr>
            <a:lvl4pPr indent="-139700" lvl="3" marL="584200" marR="0" rtl="0" algn="l">
              <a:spcBef>
                <a:spcPts val="500"/>
              </a:spcBef>
              <a:spcAft>
                <a:spcPts val="0"/>
              </a:spcAft>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4pPr>
            <a:lvl5pPr indent="-127000" lvl="4" marL="762000" marR="0" rtl="0" algn="l">
              <a:spcBef>
                <a:spcPts val="500"/>
              </a:spcBef>
              <a:spcAft>
                <a:spcPts val="0"/>
              </a:spcAft>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5pPr>
            <a:lvl6pPr indent="-139700" lvl="5" marL="1003300" marR="0" rtl="0" algn="l">
              <a:spcBef>
                <a:spcPts val="300"/>
              </a:spcBef>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6pPr>
            <a:lvl7pPr indent="-101600" lvl="6" marL="26543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7pPr>
            <a:lvl8pPr indent="-88900" lvl="7" marL="30607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8pPr>
            <a:lvl9pPr indent="-88900" lvl="8" marL="34671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9pPr>
          </a:lstStyle>
          <a:p/>
        </p:txBody>
      </p:sp>
      <p:sp>
        <p:nvSpPr>
          <p:cNvPr id="194" name="Shape 194"/>
          <p:cNvSpPr txBox="1"/>
          <p:nvPr>
            <p:ph idx="11" type="ftr"/>
          </p:nvPr>
        </p:nvSpPr>
        <p:spPr>
          <a:xfrm>
            <a:off x="2499990" y="4561418"/>
            <a:ext cx="4587000" cy="334800"/>
          </a:xfrm>
          <a:prstGeom prst="rect">
            <a:avLst/>
          </a:prstGeom>
          <a:noFill/>
          <a:ln>
            <a:noFill/>
          </a:ln>
        </p:spPr>
        <p:txBody>
          <a:bodyPr anchorCtr="0" anchor="b" bIns="68575" lIns="68575" rIns="68575" tIns="68575"/>
          <a:lstStyle>
            <a:lvl1pPr indent="0" lvl="0" marL="0" marR="0" rtl="0" algn="r">
              <a:lnSpc>
                <a:spcPct val="150000"/>
              </a:lnSpc>
              <a:spcBef>
                <a:spcPts val="0"/>
              </a:spcBef>
              <a:spcAft>
                <a:spcPts val="0"/>
              </a:spcAft>
              <a:buSzPct val="110000"/>
              <a:buNone/>
              <a:defRPr b="0" i="0" sz="1000" u="none" cap="none" strike="noStrike">
                <a:solidFill>
                  <a:srgbClr val="ADAFB2"/>
                </a:solidFill>
                <a:latin typeface="Arial Narrow"/>
                <a:ea typeface="Arial Narrow"/>
                <a:cs typeface="Arial Narrow"/>
                <a:sym typeface="Arial Narrow"/>
              </a:defRPr>
            </a:lvl1pPr>
            <a:lvl2pPr indent="0" lvl="1" marL="406400" marR="0" rtl="0" algn="l">
              <a:spcBef>
                <a:spcPts val="0"/>
              </a:spcBef>
              <a:spcAft>
                <a:spcPts val="0"/>
              </a:spcAft>
              <a:buSzPct val="52380"/>
              <a:buNone/>
              <a:defRPr b="0" i="0" sz="2100" u="none" cap="none" strike="noStrike">
                <a:solidFill>
                  <a:schemeClr val="dk1"/>
                </a:solidFill>
                <a:latin typeface="Arial"/>
                <a:ea typeface="Arial"/>
                <a:cs typeface="Arial"/>
                <a:sym typeface="Arial"/>
              </a:defRPr>
            </a:lvl2pPr>
            <a:lvl3pPr indent="0" lvl="2" marL="812800" marR="0" rtl="0" algn="l">
              <a:spcBef>
                <a:spcPts val="0"/>
              </a:spcBef>
              <a:spcAft>
                <a:spcPts val="0"/>
              </a:spcAft>
              <a:buSzPct val="52380"/>
              <a:buNone/>
              <a:defRPr b="0" i="0" sz="2100" u="none" cap="none" strike="noStrike">
                <a:solidFill>
                  <a:schemeClr val="dk1"/>
                </a:solidFill>
                <a:latin typeface="Arial"/>
                <a:ea typeface="Arial"/>
                <a:cs typeface="Arial"/>
                <a:sym typeface="Arial"/>
              </a:defRPr>
            </a:lvl3pPr>
            <a:lvl4pPr indent="0" lvl="3" marL="1219200" marR="0" rtl="0" algn="l">
              <a:spcBef>
                <a:spcPts val="0"/>
              </a:spcBef>
              <a:spcAft>
                <a:spcPts val="0"/>
              </a:spcAft>
              <a:buSzPct val="52380"/>
              <a:buNone/>
              <a:defRPr b="0" i="0" sz="2100" u="none" cap="none" strike="noStrike">
                <a:solidFill>
                  <a:schemeClr val="dk1"/>
                </a:solidFill>
                <a:latin typeface="Arial"/>
                <a:ea typeface="Arial"/>
                <a:cs typeface="Arial"/>
                <a:sym typeface="Arial"/>
              </a:defRPr>
            </a:lvl4pPr>
            <a:lvl5pPr indent="0" lvl="4" marL="1625600" marR="0" rtl="0" algn="l">
              <a:spcBef>
                <a:spcPts val="0"/>
              </a:spcBef>
              <a:spcAft>
                <a:spcPts val="0"/>
              </a:spcAft>
              <a:buSzPct val="52380"/>
              <a:buNone/>
              <a:defRPr b="0" i="0" sz="2100" u="none" cap="none" strike="noStrike">
                <a:solidFill>
                  <a:schemeClr val="dk1"/>
                </a:solidFill>
                <a:latin typeface="Arial"/>
                <a:ea typeface="Arial"/>
                <a:cs typeface="Arial"/>
                <a:sym typeface="Arial"/>
              </a:defRPr>
            </a:lvl5pPr>
            <a:lvl6pPr indent="0" lvl="5" marL="2032000" marR="0" rtl="0" algn="l">
              <a:spcBef>
                <a:spcPts val="0"/>
              </a:spcBef>
              <a:buSzPct val="52380"/>
              <a:buNone/>
              <a:defRPr b="0" i="0" sz="2100" u="none" cap="none" strike="noStrike">
                <a:solidFill>
                  <a:schemeClr val="dk1"/>
                </a:solidFill>
                <a:latin typeface="Arial"/>
                <a:ea typeface="Arial"/>
                <a:cs typeface="Arial"/>
                <a:sym typeface="Arial"/>
              </a:defRPr>
            </a:lvl6pPr>
            <a:lvl7pPr indent="-12700" lvl="6" marL="2451100" marR="0" rtl="0" algn="l">
              <a:spcBef>
                <a:spcPts val="0"/>
              </a:spcBef>
              <a:buSzPct val="52380"/>
              <a:buNone/>
              <a:defRPr b="0" i="0" sz="2100" u="none" cap="none" strike="noStrike">
                <a:solidFill>
                  <a:schemeClr val="dk1"/>
                </a:solidFill>
                <a:latin typeface="Arial"/>
                <a:ea typeface="Arial"/>
                <a:cs typeface="Arial"/>
                <a:sym typeface="Arial"/>
              </a:defRPr>
            </a:lvl7pPr>
            <a:lvl8pPr indent="-12700" lvl="7" marL="2857500" marR="0" rtl="0" algn="l">
              <a:spcBef>
                <a:spcPts val="0"/>
              </a:spcBef>
              <a:buSzPct val="52380"/>
              <a:buNone/>
              <a:defRPr b="0" i="0" sz="2100" u="none" cap="none" strike="noStrike">
                <a:solidFill>
                  <a:schemeClr val="dk1"/>
                </a:solidFill>
                <a:latin typeface="Arial"/>
                <a:ea typeface="Arial"/>
                <a:cs typeface="Arial"/>
                <a:sym typeface="Arial"/>
              </a:defRPr>
            </a:lvl8pPr>
            <a:lvl9pPr indent="0" lvl="8" marL="3263900" marR="0" rtl="0" algn="l">
              <a:spcBef>
                <a:spcPts val="0"/>
              </a:spcBef>
              <a:buSzPct val="52380"/>
              <a:buNone/>
              <a:defRPr b="0" i="0" sz="2100" u="none" cap="none" strike="noStrike">
                <a:solidFill>
                  <a:schemeClr val="dk1"/>
                </a:solidFill>
                <a:latin typeface="Arial"/>
                <a:ea typeface="Arial"/>
                <a:cs typeface="Arial"/>
                <a:sym typeface="Arial"/>
              </a:defRPr>
            </a:lvl9pPr>
          </a:lstStyle>
          <a:p/>
        </p:txBody>
      </p:sp>
      <p:sp>
        <p:nvSpPr>
          <p:cNvPr id="195" name="Shape 195"/>
          <p:cNvSpPr txBox="1"/>
          <p:nvPr>
            <p:ph idx="10" type="dt"/>
          </p:nvPr>
        </p:nvSpPr>
        <p:spPr>
          <a:xfrm>
            <a:off x="7096767" y="4559670"/>
            <a:ext cx="1324200" cy="334800"/>
          </a:xfrm>
          <a:prstGeom prst="rect">
            <a:avLst/>
          </a:prstGeom>
          <a:noFill/>
          <a:ln>
            <a:noFill/>
          </a:ln>
        </p:spPr>
        <p:txBody>
          <a:bodyPr anchorCtr="0" anchor="b" bIns="68575" lIns="68575" rIns="68575" tIns="68575"/>
          <a:lstStyle>
            <a:lvl1pPr indent="0" lvl="0" marL="0" marR="0" rtl="0" algn="r">
              <a:lnSpc>
                <a:spcPct val="150000"/>
              </a:lnSpc>
              <a:spcBef>
                <a:spcPts val="0"/>
              </a:spcBef>
              <a:spcAft>
                <a:spcPts val="0"/>
              </a:spcAft>
              <a:buSzPct val="110000"/>
              <a:buNone/>
              <a:defRPr b="0" i="0" sz="1000" u="none" cap="none" strike="noStrike">
                <a:solidFill>
                  <a:srgbClr val="ADAFB2"/>
                </a:solidFill>
                <a:latin typeface="Arial Narrow"/>
                <a:ea typeface="Arial Narrow"/>
                <a:cs typeface="Arial Narrow"/>
                <a:sym typeface="Arial Narrow"/>
              </a:defRPr>
            </a:lvl1pPr>
            <a:lvl2pPr indent="0" lvl="1" marL="406400" marR="0" rtl="0" algn="l">
              <a:spcBef>
                <a:spcPts val="0"/>
              </a:spcBef>
              <a:spcAft>
                <a:spcPts val="0"/>
              </a:spcAft>
              <a:buSzPct val="52380"/>
              <a:buNone/>
              <a:defRPr b="0" i="0" sz="2100" u="none" cap="none" strike="noStrike">
                <a:solidFill>
                  <a:schemeClr val="dk1"/>
                </a:solidFill>
                <a:latin typeface="Arial"/>
                <a:ea typeface="Arial"/>
                <a:cs typeface="Arial"/>
                <a:sym typeface="Arial"/>
              </a:defRPr>
            </a:lvl2pPr>
            <a:lvl3pPr indent="0" lvl="2" marL="812800" marR="0" rtl="0" algn="l">
              <a:spcBef>
                <a:spcPts val="0"/>
              </a:spcBef>
              <a:spcAft>
                <a:spcPts val="0"/>
              </a:spcAft>
              <a:buSzPct val="52380"/>
              <a:buNone/>
              <a:defRPr b="0" i="0" sz="2100" u="none" cap="none" strike="noStrike">
                <a:solidFill>
                  <a:schemeClr val="dk1"/>
                </a:solidFill>
                <a:latin typeface="Arial"/>
                <a:ea typeface="Arial"/>
                <a:cs typeface="Arial"/>
                <a:sym typeface="Arial"/>
              </a:defRPr>
            </a:lvl3pPr>
            <a:lvl4pPr indent="0" lvl="3" marL="1219200" marR="0" rtl="0" algn="l">
              <a:spcBef>
                <a:spcPts val="0"/>
              </a:spcBef>
              <a:spcAft>
                <a:spcPts val="0"/>
              </a:spcAft>
              <a:buSzPct val="52380"/>
              <a:buNone/>
              <a:defRPr b="0" i="0" sz="2100" u="none" cap="none" strike="noStrike">
                <a:solidFill>
                  <a:schemeClr val="dk1"/>
                </a:solidFill>
                <a:latin typeface="Arial"/>
                <a:ea typeface="Arial"/>
                <a:cs typeface="Arial"/>
                <a:sym typeface="Arial"/>
              </a:defRPr>
            </a:lvl4pPr>
            <a:lvl5pPr indent="0" lvl="4" marL="1625600" marR="0" rtl="0" algn="l">
              <a:spcBef>
                <a:spcPts val="0"/>
              </a:spcBef>
              <a:spcAft>
                <a:spcPts val="0"/>
              </a:spcAft>
              <a:buSzPct val="52380"/>
              <a:buNone/>
              <a:defRPr b="0" i="0" sz="2100" u="none" cap="none" strike="noStrike">
                <a:solidFill>
                  <a:schemeClr val="dk1"/>
                </a:solidFill>
                <a:latin typeface="Arial"/>
                <a:ea typeface="Arial"/>
                <a:cs typeface="Arial"/>
                <a:sym typeface="Arial"/>
              </a:defRPr>
            </a:lvl5pPr>
            <a:lvl6pPr indent="0" lvl="5" marL="2032000" marR="0" rtl="0" algn="l">
              <a:spcBef>
                <a:spcPts val="0"/>
              </a:spcBef>
              <a:buSzPct val="52380"/>
              <a:buNone/>
              <a:defRPr b="0" i="0" sz="2100" u="none" cap="none" strike="noStrike">
                <a:solidFill>
                  <a:schemeClr val="dk1"/>
                </a:solidFill>
                <a:latin typeface="Arial"/>
                <a:ea typeface="Arial"/>
                <a:cs typeface="Arial"/>
                <a:sym typeface="Arial"/>
              </a:defRPr>
            </a:lvl6pPr>
            <a:lvl7pPr indent="-12700" lvl="6" marL="2451100" marR="0" rtl="0" algn="l">
              <a:spcBef>
                <a:spcPts val="0"/>
              </a:spcBef>
              <a:buSzPct val="52380"/>
              <a:buNone/>
              <a:defRPr b="0" i="0" sz="2100" u="none" cap="none" strike="noStrike">
                <a:solidFill>
                  <a:schemeClr val="dk1"/>
                </a:solidFill>
                <a:latin typeface="Arial"/>
                <a:ea typeface="Arial"/>
                <a:cs typeface="Arial"/>
                <a:sym typeface="Arial"/>
              </a:defRPr>
            </a:lvl7pPr>
            <a:lvl8pPr indent="-12700" lvl="7" marL="2857500" marR="0" rtl="0" algn="l">
              <a:spcBef>
                <a:spcPts val="0"/>
              </a:spcBef>
              <a:buSzPct val="52380"/>
              <a:buNone/>
              <a:defRPr b="0" i="0" sz="2100" u="none" cap="none" strike="noStrike">
                <a:solidFill>
                  <a:schemeClr val="dk1"/>
                </a:solidFill>
                <a:latin typeface="Arial"/>
                <a:ea typeface="Arial"/>
                <a:cs typeface="Arial"/>
                <a:sym typeface="Arial"/>
              </a:defRPr>
            </a:lvl8pPr>
            <a:lvl9pPr indent="0" lvl="8" marL="3263900" marR="0" rtl="0" algn="l">
              <a:spcBef>
                <a:spcPts val="0"/>
              </a:spcBef>
              <a:buSzPct val="52380"/>
              <a:buNone/>
              <a:defRPr b="0" i="0" sz="2100" u="none" cap="none" strike="noStrike">
                <a:solidFill>
                  <a:schemeClr val="dk1"/>
                </a:solidFill>
                <a:latin typeface="Arial"/>
                <a:ea typeface="Arial"/>
                <a:cs typeface="Arial"/>
                <a:sym typeface="Arial"/>
              </a:defRPr>
            </a:lvl9pPr>
          </a:lstStyle>
          <a:p/>
        </p:txBody>
      </p:sp>
      <p:sp>
        <p:nvSpPr>
          <p:cNvPr id="196" name="Shape 196"/>
          <p:cNvSpPr txBox="1"/>
          <p:nvPr>
            <p:ph idx="12" type="sldNum"/>
          </p:nvPr>
        </p:nvSpPr>
        <p:spPr>
          <a:xfrm>
            <a:off x="8683901" y="4744178"/>
            <a:ext cx="201600" cy="137100"/>
          </a:xfrm>
          <a:prstGeom prst="rect">
            <a:avLst/>
          </a:prstGeom>
          <a:noFill/>
          <a:ln>
            <a:noFill/>
          </a:ln>
        </p:spPr>
        <p:txBody>
          <a:bodyPr anchorCtr="0" anchor="b" bIns="0" lIns="0" rIns="0" tIns="0">
            <a:noAutofit/>
          </a:bodyPr>
          <a:lstStyle/>
          <a:p>
            <a:pPr indent="0" lvl="0" marL="0" marR="0" rtl="0" algn="r">
              <a:spcBef>
                <a:spcPts val="0"/>
              </a:spcBef>
              <a:spcAft>
                <a:spcPts val="0"/>
              </a:spcAft>
              <a:buSzPct val="25000"/>
              <a:buNone/>
            </a:pPr>
            <a:fld id="{00000000-1234-1234-1234-123412341234}" type="slidenum">
              <a:rPr b="0" i="0" lang="en-US" sz="1300" u="none" cap="none" strike="noStrike">
                <a:solidFill>
                  <a:srgbClr val="ADAFB2"/>
                </a:solidFill>
                <a:latin typeface="Arial Narrow"/>
                <a:ea typeface="Arial Narrow"/>
                <a:cs typeface="Arial Narrow"/>
                <a:sym typeface="Arial Narrow"/>
              </a:rPr>
              <a:t>‹#›</a:t>
            </a:fld>
          </a:p>
        </p:txBody>
      </p:sp>
      <p:grpSp>
        <p:nvGrpSpPr>
          <p:cNvPr id="197" name="Shape 197"/>
          <p:cNvGrpSpPr/>
          <p:nvPr/>
        </p:nvGrpSpPr>
        <p:grpSpPr>
          <a:xfrm>
            <a:off x="176306" y="4608594"/>
            <a:ext cx="1056206" cy="295579"/>
            <a:chOff x="2560251" y="2184516"/>
            <a:chExt cx="2697155" cy="754800"/>
          </a:xfrm>
        </p:grpSpPr>
        <p:sp>
          <p:nvSpPr>
            <p:cNvPr id="198" name="Shape 198"/>
            <p:cNvSpPr/>
            <p:nvPr/>
          </p:nvSpPr>
          <p:spPr>
            <a:xfrm>
              <a:off x="5083407" y="2740033"/>
              <a:ext cx="174000" cy="174000"/>
            </a:xfrm>
            <a:custGeom>
              <a:pathLst>
                <a:path extrusionOk="0" h="120000" w="120000">
                  <a:moveTo>
                    <a:pt x="108292" y="60000"/>
                  </a:moveTo>
                  <a:lnTo>
                    <a:pt x="106536" y="45882"/>
                  </a:lnTo>
                  <a:lnTo>
                    <a:pt x="101853" y="33529"/>
                  </a:lnTo>
                  <a:lnTo>
                    <a:pt x="94243" y="23529"/>
                  </a:lnTo>
                  <a:lnTo>
                    <a:pt x="84878" y="16470"/>
                  </a:lnTo>
                  <a:lnTo>
                    <a:pt x="73170" y="11764"/>
                  </a:lnTo>
                  <a:lnTo>
                    <a:pt x="59707" y="9411"/>
                  </a:lnTo>
                  <a:lnTo>
                    <a:pt x="46829" y="11764"/>
                  </a:lnTo>
                  <a:lnTo>
                    <a:pt x="35121" y="16470"/>
                  </a:lnTo>
                  <a:lnTo>
                    <a:pt x="25756" y="23529"/>
                  </a:lnTo>
                  <a:lnTo>
                    <a:pt x="18146" y="33529"/>
                  </a:lnTo>
                  <a:lnTo>
                    <a:pt x="13463" y="45882"/>
                  </a:lnTo>
                  <a:lnTo>
                    <a:pt x="11707" y="60000"/>
                  </a:lnTo>
                  <a:lnTo>
                    <a:pt x="13463" y="74117"/>
                  </a:lnTo>
                  <a:lnTo>
                    <a:pt x="18146" y="85882"/>
                  </a:lnTo>
                  <a:lnTo>
                    <a:pt x="25756" y="95882"/>
                  </a:lnTo>
                  <a:lnTo>
                    <a:pt x="35121" y="103529"/>
                  </a:lnTo>
                  <a:lnTo>
                    <a:pt x="46829" y="108235"/>
                  </a:lnTo>
                  <a:lnTo>
                    <a:pt x="59707" y="110588"/>
                  </a:lnTo>
                  <a:lnTo>
                    <a:pt x="73170" y="108235"/>
                  </a:lnTo>
                  <a:lnTo>
                    <a:pt x="84878" y="103529"/>
                  </a:lnTo>
                  <a:lnTo>
                    <a:pt x="94243" y="95882"/>
                  </a:lnTo>
                  <a:lnTo>
                    <a:pt x="101853" y="85882"/>
                  </a:lnTo>
                  <a:lnTo>
                    <a:pt x="106536" y="74117"/>
                  </a:lnTo>
                  <a:lnTo>
                    <a:pt x="108292" y="60000"/>
                  </a:lnTo>
                  <a:close/>
                  <a:moveTo>
                    <a:pt x="47414" y="62352"/>
                  </a:moveTo>
                  <a:lnTo>
                    <a:pt x="47414" y="95294"/>
                  </a:lnTo>
                  <a:lnTo>
                    <a:pt x="36878" y="95294"/>
                  </a:lnTo>
                  <a:lnTo>
                    <a:pt x="36878" y="22941"/>
                  </a:lnTo>
                  <a:lnTo>
                    <a:pt x="63219" y="22941"/>
                  </a:lnTo>
                  <a:lnTo>
                    <a:pt x="73170" y="24705"/>
                  </a:lnTo>
                  <a:lnTo>
                    <a:pt x="79609" y="28235"/>
                  </a:lnTo>
                  <a:lnTo>
                    <a:pt x="83707" y="34705"/>
                  </a:lnTo>
                  <a:lnTo>
                    <a:pt x="84878" y="42941"/>
                  </a:lnTo>
                  <a:lnTo>
                    <a:pt x="83707" y="50000"/>
                  </a:lnTo>
                  <a:lnTo>
                    <a:pt x="79024" y="55882"/>
                  </a:lnTo>
                  <a:lnTo>
                    <a:pt x="72585" y="58235"/>
                  </a:lnTo>
                  <a:lnTo>
                    <a:pt x="72585" y="58823"/>
                  </a:lnTo>
                  <a:lnTo>
                    <a:pt x="77268" y="61176"/>
                  </a:lnTo>
                  <a:lnTo>
                    <a:pt x="80780" y="66470"/>
                  </a:lnTo>
                  <a:lnTo>
                    <a:pt x="82536" y="75294"/>
                  </a:lnTo>
                  <a:lnTo>
                    <a:pt x="83121" y="80588"/>
                  </a:lnTo>
                  <a:lnTo>
                    <a:pt x="83707" y="87058"/>
                  </a:lnTo>
                  <a:lnTo>
                    <a:pt x="84878" y="91764"/>
                  </a:lnTo>
                  <a:lnTo>
                    <a:pt x="86634" y="95294"/>
                  </a:lnTo>
                  <a:lnTo>
                    <a:pt x="74341" y="95294"/>
                  </a:lnTo>
                  <a:lnTo>
                    <a:pt x="72585" y="87647"/>
                  </a:lnTo>
                  <a:lnTo>
                    <a:pt x="70829" y="79411"/>
                  </a:lnTo>
                  <a:lnTo>
                    <a:pt x="69658" y="71176"/>
                  </a:lnTo>
                  <a:lnTo>
                    <a:pt x="67317" y="65882"/>
                  </a:lnTo>
                  <a:lnTo>
                    <a:pt x="63219" y="62941"/>
                  </a:lnTo>
                  <a:lnTo>
                    <a:pt x="57365" y="62352"/>
                  </a:lnTo>
                  <a:lnTo>
                    <a:pt x="47414" y="62352"/>
                  </a:lnTo>
                  <a:close/>
                  <a:moveTo>
                    <a:pt x="60292" y="52941"/>
                  </a:moveTo>
                  <a:lnTo>
                    <a:pt x="66731" y="52352"/>
                  </a:lnTo>
                  <a:lnTo>
                    <a:pt x="70829" y="49411"/>
                  </a:lnTo>
                  <a:lnTo>
                    <a:pt x="73170" y="46470"/>
                  </a:lnTo>
                  <a:lnTo>
                    <a:pt x="73170" y="42941"/>
                  </a:lnTo>
                  <a:lnTo>
                    <a:pt x="73170" y="38823"/>
                  </a:lnTo>
                  <a:lnTo>
                    <a:pt x="70829" y="35882"/>
                  </a:lnTo>
                  <a:lnTo>
                    <a:pt x="66731" y="32941"/>
                  </a:lnTo>
                  <a:lnTo>
                    <a:pt x="60292" y="32352"/>
                  </a:lnTo>
                  <a:lnTo>
                    <a:pt x="47414" y="32352"/>
                  </a:lnTo>
                  <a:lnTo>
                    <a:pt x="47414" y="52941"/>
                  </a:lnTo>
                  <a:lnTo>
                    <a:pt x="60292" y="52941"/>
                  </a:lnTo>
                  <a:close/>
                  <a:moveTo>
                    <a:pt x="0" y="60000"/>
                  </a:moveTo>
                  <a:lnTo>
                    <a:pt x="1756" y="45294"/>
                  </a:lnTo>
                  <a:lnTo>
                    <a:pt x="6439" y="32352"/>
                  </a:lnTo>
                  <a:lnTo>
                    <a:pt x="13463" y="21764"/>
                  </a:lnTo>
                  <a:lnTo>
                    <a:pt x="22829" y="12352"/>
                  </a:lnTo>
                  <a:lnTo>
                    <a:pt x="33951" y="5882"/>
                  </a:lnTo>
                  <a:lnTo>
                    <a:pt x="46829" y="1764"/>
                  </a:lnTo>
                  <a:lnTo>
                    <a:pt x="59707" y="0"/>
                  </a:lnTo>
                  <a:lnTo>
                    <a:pt x="73170" y="1764"/>
                  </a:lnTo>
                  <a:lnTo>
                    <a:pt x="86048" y="5882"/>
                  </a:lnTo>
                  <a:lnTo>
                    <a:pt x="97170" y="12352"/>
                  </a:lnTo>
                  <a:lnTo>
                    <a:pt x="106536" y="21764"/>
                  </a:lnTo>
                  <a:lnTo>
                    <a:pt x="113560" y="32352"/>
                  </a:lnTo>
                  <a:lnTo>
                    <a:pt x="118243" y="45294"/>
                  </a:lnTo>
                  <a:lnTo>
                    <a:pt x="120000" y="60000"/>
                  </a:lnTo>
                  <a:lnTo>
                    <a:pt x="118243" y="74705"/>
                  </a:lnTo>
                  <a:lnTo>
                    <a:pt x="113560" y="87647"/>
                  </a:lnTo>
                  <a:lnTo>
                    <a:pt x="106536" y="98235"/>
                  </a:lnTo>
                  <a:lnTo>
                    <a:pt x="97170" y="107647"/>
                  </a:lnTo>
                  <a:lnTo>
                    <a:pt x="86048" y="114117"/>
                  </a:lnTo>
                  <a:lnTo>
                    <a:pt x="73170" y="118235"/>
                  </a:lnTo>
                  <a:lnTo>
                    <a:pt x="59707" y="120000"/>
                  </a:lnTo>
                  <a:lnTo>
                    <a:pt x="46829" y="118235"/>
                  </a:lnTo>
                  <a:lnTo>
                    <a:pt x="33951" y="114117"/>
                  </a:lnTo>
                  <a:lnTo>
                    <a:pt x="22829" y="107647"/>
                  </a:lnTo>
                  <a:lnTo>
                    <a:pt x="13463" y="98235"/>
                  </a:lnTo>
                  <a:lnTo>
                    <a:pt x="6439" y="87647"/>
                  </a:lnTo>
                  <a:lnTo>
                    <a:pt x="1756" y="74705"/>
                  </a:lnTo>
                  <a:lnTo>
                    <a:pt x="0" y="60000"/>
                  </a:lnTo>
                  <a:close/>
                </a:path>
              </a:pathLst>
            </a:custGeom>
            <a:solidFill>
              <a:srgbClr val="FF6600"/>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199" name="Shape 199"/>
            <p:cNvSpPr/>
            <p:nvPr/>
          </p:nvSpPr>
          <p:spPr>
            <a:xfrm>
              <a:off x="4375228" y="2451674"/>
              <a:ext cx="623400" cy="462300"/>
            </a:xfrm>
            <a:custGeom>
              <a:pathLst>
                <a:path extrusionOk="0" h="120000" w="120000">
                  <a:moveTo>
                    <a:pt x="78474" y="120000"/>
                  </a:moveTo>
                  <a:lnTo>
                    <a:pt x="59182" y="90661"/>
                  </a:lnTo>
                  <a:lnTo>
                    <a:pt x="40217" y="120000"/>
                  </a:lnTo>
                  <a:lnTo>
                    <a:pt x="0" y="120000"/>
                  </a:lnTo>
                  <a:lnTo>
                    <a:pt x="39237" y="60000"/>
                  </a:lnTo>
                  <a:lnTo>
                    <a:pt x="0" y="0"/>
                  </a:lnTo>
                  <a:lnTo>
                    <a:pt x="41362" y="0"/>
                  </a:lnTo>
                  <a:lnTo>
                    <a:pt x="60653" y="29117"/>
                  </a:lnTo>
                  <a:lnTo>
                    <a:pt x="79455" y="0"/>
                  </a:lnTo>
                  <a:lnTo>
                    <a:pt x="119509" y="0"/>
                  </a:lnTo>
                  <a:lnTo>
                    <a:pt x="80435" y="59779"/>
                  </a:lnTo>
                  <a:lnTo>
                    <a:pt x="120000" y="120000"/>
                  </a:lnTo>
                  <a:lnTo>
                    <a:pt x="78474" y="120000"/>
                  </a:lnTo>
                  <a:close/>
                </a:path>
              </a:pathLst>
            </a:custGeom>
            <a:solidFill>
              <a:srgbClr val="FF6600"/>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200" name="Shape 200"/>
            <p:cNvSpPr/>
            <p:nvPr/>
          </p:nvSpPr>
          <p:spPr>
            <a:xfrm>
              <a:off x="3976612" y="2184516"/>
              <a:ext cx="398700" cy="729300"/>
            </a:xfrm>
            <a:custGeom>
              <a:pathLst>
                <a:path extrusionOk="0" h="120000" w="120000">
                  <a:moveTo>
                    <a:pt x="0" y="120000"/>
                  </a:moveTo>
                  <a:lnTo>
                    <a:pt x="0" y="0"/>
                  </a:lnTo>
                  <a:lnTo>
                    <a:pt x="120000" y="0"/>
                  </a:lnTo>
                  <a:lnTo>
                    <a:pt x="120000" y="26635"/>
                  </a:lnTo>
                  <a:lnTo>
                    <a:pt x="50700" y="26635"/>
                  </a:lnTo>
                  <a:lnTo>
                    <a:pt x="50700" y="43738"/>
                  </a:lnTo>
                  <a:lnTo>
                    <a:pt x="120000" y="43738"/>
                  </a:lnTo>
                  <a:lnTo>
                    <a:pt x="120000" y="69532"/>
                  </a:lnTo>
                  <a:lnTo>
                    <a:pt x="50700" y="69532"/>
                  </a:lnTo>
                  <a:lnTo>
                    <a:pt x="50700" y="93084"/>
                  </a:lnTo>
                  <a:lnTo>
                    <a:pt x="120000" y="93084"/>
                  </a:lnTo>
                  <a:lnTo>
                    <a:pt x="120000" y="120000"/>
                  </a:lnTo>
                  <a:lnTo>
                    <a:pt x="0" y="120000"/>
                  </a:lnTo>
                  <a:close/>
                </a:path>
              </a:pathLst>
            </a:custGeom>
            <a:solidFill>
              <a:srgbClr val="FF6600"/>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201" name="Shape 201"/>
            <p:cNvSpPr/>
            <p:nvPr/>
          </p:nvSpPr>
          <p:spPr>
            <a:xfrm>
              <a:off x="2560251" y="2184516"/>
              <a:ext cx="1416299" cy="754800"/>
            </a:xfrm>
            <a:custGeom>
              <a:pathLst>
                <a:path extrusionOk="0" h="120000" w="120000">
                  <a:moveTo>
                    <a:pt x="105611" y="0"/>
                  </a:moveTo>
                  <a:lnTo>
                    <a:pt x="105611" y="47350"/>
                  </a:lnTo>
                  <a:lnTo>
                    <a:pt x="105539" y="47350"/>
                  </a:lnTo>
                  <a:lnTo>
                    <a:pt x="103812" y="44239"/>
                  </a:lnTo>
                  <a:lnTo>
                    <a:pt x="102086" y="41939"/>
                  </a:lnTo>
                  <a:lnTo>
                    <a:pt x="100143" y="40045"/>
                  </a:lnTo>
                  <a:lnTo>
                    <a:pt x="98129" y="38962"/>
                  </a:lnTo>
                  <a:lnTo>
                    <a:pt x="96043" y="38286"/>
                  </a:lnTo>
                  <a:lnTo>
                    <a:pt x="93812" y="38151"/>
                  </a:lnTo>
                  <a:lnTo>
                    <a:pt x="90719" y="38421"/>
                  </a:lnTo>
                  <a:lnTo>
                    <a:pt x="87913" y="39774"/>
                  </a:lnTo>
                  <a:lnTo>
                    <a:pt x="85251" y="41803"/>
                  </a:lnTo>
                  <a:lnTo>
                    <a:pt x="82805" y="44509"/>
                  </a:lnTo>
                  <a:lnTo>
                    <a:pt x="80647" y="47891"/>
                  </a:lnTo>
                  <a:lnTo>
                    <a:pt x="78776" y="51815"/>
                  </a:lnTo>
                  <a:lnTo>
                    <a:pt x="77122" y="56279"/>
                  </a:lnTo>
                  <a:lnTo>
                    <a:pt x="75755" y="61014"/>
                  </a:lnTo>
                  <a:lnTo>
                    <a:pt x="74820" y="66155"/>
                  </a:lnTo>
                  <a:lnTo>
                    <a:pt x="73669" y="60473"/>
                  </a:lnTo>
                  <a:lnTo>
                    <a:pt x="72302" y="55467"/>
                  </a:lnTo>
                  <a:lnTo>
                    <a:pt x="70503" y="51003"/>
                  </a:lnTo>
                  <a:lnTo>
                    <a:pt x="68489" y="47080"/>
                  </a:lnTo>
                  <a:lnTo>
                    <a:pt x="66115" y="43697"/>
                  </a:lnTo>
                  <a:lnTo>
                    <a:pt x="63453" y="41262"/>
                  </a:lnTo>
                  <a:lnTo>
                    <a:pt x="60503" y="39233"/>
                  </a:lnTo>
                  <a:lnTo>
                    <a:pt x="57338" y="38151"/>
                  </a:lnTo>
                  <a:lnTo>
                    <a:pt x="53812" y="37745"/>
                  </a:lnTo>
                  <a:lnTo>
                    <a:pt x="50647" y="38151"/>
                  </a:lnTo>
                  <a:lnTo>
                    <a:pt x="47625" y="39098"/>
                  </a:lnTo>
                  <a:lnTo>
                    <a:pt x="44748" y="40721"/>
                  </a:lnTo>
                  <a:lnTo>
                    <a:pt x="42230" y="43021"/>
                  </a:lnTo>
                  <a:lnTo>
                    <a:pt x="39856" y="45862"/>
                  </a:lnTo>
                  <a:lnTo>
                    <a:pt x="37769" y="49109"/>
                  </a:lnTo>
                  <a:lnTo>
                    <a:pt x="35971" y="53167"/>
                  </a:lnTo>
                  <a:lnTo>
                    <a:pt x="34460" y="57361"/>
                  </a:lnTo>
                  <a:lnTo>
                    <a:pt x="34460" y="42209"/>
                  </a:lnTo>
                  <a:lnTo>
                    <a:pt x="16187" y="42209"/>
                  </a:lnTo>
                  <a:lnTo>
                    <a:pt x="16187" y="25704"/>
                  </a:lnTo>
                  <a:lnTo>
                    <a:pt x="36115" y="25704"/>
                  </a:lnTo>
                  <a:lnTo>
                    <a:pt x="36115" y="0"/>
                  </a:lnTo>
                  <a:lnTo>
                    <a:pt x="0" y="0"/>
                  </a:lnTo>
                  <a:lnTo>
                    <a:pt x="0" y="115806"/>
                  </a:lnTo>
                  <a:lnTo>
                    <a:pt x="16187" y="115806"/>
                  </a:lnTo>
                  <a:lnTo>
                    <a:pt x="16187" y="67102"/>
                  </a:lnTo>
                  <a:lnTo>
                    <a:pt x="32374" y="67102"/>
                  </a:lnTo>
                  <a:lnTo>
                    <a:pt x="31870" y="72514"/>
                  </a:lnTo>
                  <a:lnTo>
                    <a:pt x="31654" y="78466"/>
                  </a:lnTo>
                  <a:lnTo>
                    <a:pt x="31870" y="84960"/>
                  </a:lnTo>
                  <a:lnTo>
                    <a:pt x="32589" y="90913"/>
                  </a:lnTo>
                  <a:lnTo>
                    <a:pt x="33669" y="96459"/>
                  </a:lnTo>
                  <a:lnTo>
                    <a:pt x="35179" y="101600"/>
                  </a:lnTo>
                  <a:lnTo>
                    <a:pt x="36978" y="106065"/>
                  </a:lnTo>
                  <a:lnTo>
                    <a:pt x="39136" y="109988"/>
                  </a:lnTo>
                  <a:lnTo>
                    <a:pt x="41726" y="113506"/>
                  </a:lnTo>
                  <a:lnTo>
                    <a:pt x="44388" y="116076"/>
                  </a:lnTo>
                  <a:lnTo>
                    <a:pt x="47338" y="118105"/>
                  </a:lnTo>
                  <a:lnTo>
                    <a:pt x="50503" y="119188"/>
                  </a:lnTo>
                  <a:lnTo>
                    <a:pt x="53812" y="119729"/>
                  </a:lnTo>
                  <a:lnTo>
                    <a:pt x="57194" y="119188"/>
                  </a:lnTo>
                  <a:lnTo>
                    <a:pt x="60287" y="118241"/>
                  </a:lnTo>
                  <a:lnTo>
                    <a:pt x="63093" y="116617"/>
                  </a:lnTo>
                  <a:lnTo>
                    <a:pt x="65683" y="114317"/>
                  </a:lnTo>
                  <a:lnTo>
                    <a:pt x="67985" y="111341"/>
                  </a:lnTo>
                  <a:lnTo>
                    <a:pt x="70071" y="107688"/>
                  </a:lnTo>
                  <a:lnTo>
                    <a:pt x="71870" y="103494"/>
                  </a:lnTo>
                  <a:lnTo>
                    <a:pt x="73453" y="98759"/>
                  </a:lnTo>
                  <a:lnTo>
                    <a:pt x="74820" y="93348"/>
                  </a:lnTo>
                  <a:lnTo>
                    <a:pt x="60935" y="93348"/>
                  </a:lnTo>
                  <a:lnTo>
                    <a:pt x="59928" y="95648"/>
                  </a:lnTo>
                  <a:lnTo>
                    <a:pt x="59064" y="97271"/>
                  </a:lnTo>
                  <a:lnTo>
                    <a:pt x="58057" y="98624"/>
                  </a:lnTo>
                  <a:lnTo>
                    <a:pt x="56906" y="99436"/>
                  </a:lnTo>
                  <a:lnTo>
                    <a:pt x="55539" y="99977"/>
                  </a:lnTo>
                  <a:lnTo>
                    <a:pt x="53812" y="99977"/>
                  </a:lnTo>
                  <a:lnTo>
                    <a:pt x="52014" y="99571"/>
                  </a:lnTo>
                  <a:lnTo>
                    <a:pt x="50287" y="98489"/>
                  </a:lnTo>
                  <a:lnTo>
                    <a:pt x="48848" y="96459"/>
                  </a:lnTo>
                  <a:lnTo>
                    <a:pt x="47553" y="94024"/>
                  </a:lnTo>
                  <a:lnTo>
                    <a:pt x="46546" y="91048"/>
                  </a:lnTo>
                  <a:lnTo>
                    <a:pt x="45971" y="87666"/>
                  </a:lnTo>
                  <a:lnTo>
                    <a:pt x="45683" y="84284"/>
                  </a:lnTo>
                  <a:lnTo>
                    <a:pt x="74028" y="84284"/>
                  </a:lnTo>
                  <a:lnTo>
                    <a:pt x="74460" y="89425"/>
                  </a:lnTo>
                  <a:lnTo>
                    <a:pt x="75323" y="94295"/>
                  </a:lnTo>
                  <a:lnTo>
                    <a:pt x="76402" y="99165"/>
                  </a:lnTo>
                  <a:lnTo>
                    <a:pt x="77769" y="103359"/>
                  </a:lnTo>
                  <a:lnTo>
                    <a:pt x="79424" y="107553"/>
                  </a:lnTo>
                  <a:lnTo>
                    <a:pt x="81366" y="110935"/>
                  </a:lnTo>
                  <a:lnTo>
                    <a:pt x="83525" y="114047"/>
                  </a:lnTo>
                  <a:lnTo>
                    <a:pt x="85827" y="116617"/>
                  </a:lnTo>
                  <a:lnTo>
                    <a:pt x="88417" y="118376"/>
                  </a:lnTo>
                  <a:lnTo>
                    <a:pt x="91079" y="119594"/>
                  </a:lnTo>
                  <a:lnTo>
                    <a:pt x="93956" y="120000"/>
                  </a:lnTo>
                  <a:lnTo>
                    <a:pt x="96258" y="119594"/>
                  </a:lnTo>
                  <a:lnTo>
                    <a:pt x="98417" y="118511"/>
                  </a:lnTo>
                  <a:lnTo>
                    <a:pt x="100503" y="116888"/>
                  </a:lnTo>
                  <a:lnTo>
                    <a:pt x="102374" y="114588"/>
                  </a:lnTo>
                  <a:lnTo>
                    <a:pt x="104028" y="111612"/>
                  </a:lnTo>
                  <a:lnTo>
                    <a:pt x="105539" y="108365"/>
                  </a:lnTo>
                  <a:lnTo>
                    <a:pt x="105611" y="108365"/>
                  </a:lnTo>
                  <a:lnTo>
                    <a:pt x="105611" y="115806"/>
                  </a:lnTo>
                  <a:lnTo>
                    <a:pt x="119999" y="115806"/>
                  </a:lnTo>
                  <a:lnTo>
                    <a:pt x="119999" y="0"/>
                  </a:lnTo>
                  <a:lnTo>
                    <a:pt x="105611" y="0"/>
                  </a:lnTo>
                  <a:close/>
                  <a:moveTo>
                    <a:pt x="46115" y="67508"/>
                  </a:moveTo>
                  <a:lnTo>
                    <a:pt x="46762" y="63990"/>
                  </a:lnTo>
                  <a:lnTo>
                    <a:pt x="47697" y="61014"/>
                  </a:lnTo>
                  <a:lnTo>
                    <a:pt x="48920" y="58579"/>
                  </a:lnTo>
                  <a:lnTo>
                    <a:pt x="50359" y="56685"/>
                  </a:lnTo>
                  <a:lnTo>
                    <a:pt x="52014" y="55738"/>
                  </a:lnTo>
                  <a:lnTo>
                    <a:pt x="53812" y="55332"/>
                  </a:lnTo>
                  <a:lnTo>
                    <a:pt x="55755" y="55603"/>
                  </a:lnTo>
                  <a:lnTo>
                    <a:pt x="57553" y="56685"/>
                  </a:lnTo>
                  <a:lnTo>
                    <a:pt x="58992" y="58579"/>
                  </a:lnTo>
                  <a:lnTo>
                    <a:pt x="60143" y="61014"/>
                  </a:lnTo>
                  <a:lnTo>
                    <a:pt x="61007" y="63990"/>
                  </a:lnTo>
                  <a:lnTo>
                    <a:pt x="61582" y="67508"/>
                  </a:lnTo>
                  <a:lnTo>
                    <a:pt x="61366" y="67508"/>
                  </a:lnTo>
                  <a:lnTo>
                    <a:pt x="60575" y="67508"/>
                  </a:lnTo>
                  <a:lnTo>
                    <a:pt x="59280" y="67508"/>
                  </a:lnTo>
                  <a:lnTo>
                    <a:pt x="57697" y="67508"/>
                  </a:lnTo>
                  <a:lnTo>
                    <a:pt x="55899" y="67508"/>
                  </a:lnTo>
                  <a:lnTo>
                    <a:pt x="53956" y="67508"/>
                  </a:lnTo>
                  <a:lnTo>
                    <a:pt x="52014" y="67508"/>
                  </a:lnTo>
                  <a:lnTo>
                    <a:pt x="50215" y="67508"/>
                  </a:lnTo>
                  <a:lnTo>
                    <a:pt x="48633" y="67508"/>
                  </a:lnTo>
                  <a:lnTo>
                    <a:pt x="47338" y="67508"/>
                  </a:lnTo>
                  <a:lnTo>
                    <a:pt x="46474" y="67508"/>
                  </a:lnTo>
                  <a:lnTo>
                    <a:pt x="46115" y="67508"/>
                  </a:lnTo>
                  <a:close/>
                  <a:moveTo>
                    <a:pt x="96978" y="98083"/>
                  </a:moveTo>
                  <a:lnTo>
                    <a:pt x="95107" y="97812"/>
                  </a:lnTo>
                  <a:lnTo>
                    <a:pt x="93453" y="96459"/>
                  </a:lnTo>
                  <a:lnTo>
                    <a:pt x="91942" y="94701"/>
                  </a:lnTo>
                  <a:lnTo>
                    <a:pt x="90719" y="92130"/>
                  </a:lnTo>
                  <a:lnTo>
                    <a:pt x="89712" y="89425"/>
                  </a:lnTo>
                  <a:lnTo>
                    <a:pt x="88992" y="86313"/>
                  </a:lnTo>
                  <a:lnTo>
                    <a:pt x="88561" y="82795"/>
                  </a:lnTo>
                  <a:lnTo>
                    <a:pt x="88417" y="79143"/>
                  </a:lnTo>
                  <a:lnTo>
                    <a:pt x="88561" y="75760"/>
                  </a:lnTo>
                  <a:lnTo>
                    <a:pt x="88848" y="72378"/>
                  </a:lnTo>
                  <a:lnTo>
                    <a:pt x="89352" y="69267"/>
                  </a:lnTo>
                  <a:lnTo>
                    <a:pt x="90143" y="66290"/>
                  </a:lnTo>
                  <a:lnTo>
                    <a:pt x="91079" y="63855"/>
                  </a:lnTo>
                  <a:lnTo>
                    <a:pt x="92230" y="61691"/>
                  </a:lnTo>
                  <a:lnTo>
                    <a:pt x="93597" y="60067"/>
                  </a:lnTo>
                  <a:lnTo>
                    <a:pt x="95179" y="59120"/>
                  </a:lnTo>
                  <a:lnTo>
                    <a:pt x="96978" y="58714"/>
                  </a:lnTo>
                  <a:lnTo>
                    <a:pt x="98848" y="59120"/>
                  </a:lnTo>
                  <a:lnTo>
                    <a:pt x="100431" y="60067"/>
                  </a:lnTo>
                  <a:lnTo>
                    <a:pt x="101726" y="61691"/>
                  </a:lnTo>
                  <a:lnTo>
                    <a:pt x="102805" y="63855"/>
                  </a:lnTo>
                  <a:lnTo>
                    <a:pt x="103741" y="66290"/>
                  </a:lnTo>
                  <a:lnTo>
                    <a:pt x="104388" y="69267"/>
                  </a:lnTo>
                  <a:lnTo>
                    <a:pt x="104964" y="72378"/>
                  </a:lnTo>
                  <a:lnTo>
                    <a:pt x="105179" y="75760"/>
                  </a:lnTo>
                  <a:lnTo>
                    <a:pt x="105251" y="79143"/>
                  </a:lnTo>
                  <a:lnTo>
                    <a:pt x="105179" y="82254"/>
                  </a:lnTo>
                  <a:lnTo>
                    <a:pt x="104820" y="85366"/>
                  </a:lnTo>
                  <a:lnTo>
                    <a:pt x="104388" y="88342"/>
                  </a:lnTo>
                  <a:lnTo>
                    <a:pt x="103741" y="91048"/>
                  </a:lnTo>
                  <a:lnTo>
                    <a:pt x="102805" y="93483"/>
                  </a:lnTo>
                  <a:lnTo>
                    <a:pt x="101726" y="95377"/>
                  </a:lnTo>
                  <a:lnTo>
                    <a:pt x="100287" y="96730"/>
                  </a:lnTo>
                  <a:lnTo>
                    <a:pt x="98776" y="97812"/>
                  </a:lnTo>
                  <a:lnTo>
                    <a:pt x="96978" y="98083"/>
                  </a:lnTo>
                  <a:close/>
                </a:path>
              </a:pathLst>
            </a:custGeom>
            <a:solidFill>
              <a:srgbClr val="4D148C"/>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68" name="Shape 268"/>
        <p:cNvGrpSpPr/>
        <p:nvPr/>
      </p:nvGrpSpPr>
      <p:grpSpPr>
        <a:xfrm>
          <a:off x="0" y="0"/>
          <a:ext cx="0" cy="0"/>
          <a:chOff x="0" y="0"/>
          <a:chExt cx="0" cy="0"/>
        </a:xfrm>
      </p:grpSpPr>
      <p:sp>
        <p:nvSpPr>
          <p:cNvPr id="269" name="Shape 269"/>
          <p:cNvSpPr txBox="1"/>
          <p:nvPr>
            <p:ph type="title"/>
          </p:nvPr>
        </p:nvSpPr>
        <p:spPr>
          <a:xfrm>
            <a:off x="719381" y="201217"/>
            <a:ext cx="7704600" cy="688199"/>
          </a:xfrm>
          <a:prstGeom prst="rect">
            <a:avLst/>
          </a:prstGeom>
          <a:noFill/>
          <a:ln>
            <a:noFill/>
          </a:ln>
        </p:spPr>
        <p:txBody>
          <a:bodyPr anchorCtr="0" anchor="t" bIns="68575" lIns="68575" rIns="68575" tIns="68575"/>
          <a:lstStyle>
            <a:lvl1pPr indent="0" lvl="0" marL="0" marR="0" rtl="0" algn="l">
              <a:lnSpc>
                <a:spcPct val="90000"/>
              </a:lnSpc>
              <a:spcBef>
                <a:spcPts val="0"/>
              </a:spcBef>
              <a:spcAft>
                <a:spcPts val="0"/>
              </a:spcAft>
              <a:buSzPct val="42307"/>
              <a:buNone/>
              <a:defRPr b="0" i="0" sz="2600" u="none" cap="none" strike="noStrike">
                <a:solidFill>
                  <a:srgbClr val="4D148C"/>
                </a:solidFill>
                <a:latin typeface="Arial"/>
                <a:ea typeface="Arial"/>
                <a:cs typeface="Arial"/>
                <a:sym typeface="Arial"/>
              </a:defRPr>
            </a:lvl1pPr>
            <a:lvl2pPr indent="0" lvl="1" marL="0" marR="0" rtl="0" algn="l">
              <a:lnSpc>
                <a:spcPct val="90000"/>
              </a:lnSpc>
              <a:spcBef>
                <a:spcPts val="0"/>
              </a:spcBef>
              <a:spcAft>
                <a:spcPts val="0"/>
              </a:spcAft>
              <a:buSzPct val="42307"/>
              <a:buNone/>
              <a:defRPr b="0" i="0" sz="2600" u="none" cap="none" strike="noStrike">
                <a:solidFill>
                  <a:schemeClr val="dk2"/>
                </a:solidFill>
                <a:latin typeface="Arial"/>
                <a:ea typeface="Arial"/>
                <a:cs typeface="Arial"/>
                <a:sym typeface="Arial"/>
              </a:defRPr>
            </a:lvl2pPr>
            <a:lvl3pPr indent="0" lvl="2" marL="0" marR="0" rtl="0" algn="l">
              <a:lnSpc>
                <a:spcPct val="90000"/>
              </a:lnSpc>
              <a:spcBef>
                <a:spcPts val="0"/>
              </a:spcBef>
              <a:spcAft>
                <a:spcPts val="0"/>
              </a:spcAft>
              <a:buSzPct val="42307"/>
              <a:buNone/>
              <a:defRPr b="0" i="0" sz="2600" u="none" cap="none" strike="noStrike">
                <a:solidFill>
                  <a:schemeClr val="dk2"/>
                </a:solidFill>
                <a:latin typeface="Arial"/>
                <a:ea typeface="Arial"/>
                <a:cs typeface="Arial"/>
                <a:sym typeface="Arial"/>
              </a:defRPr>
            </a:lvl3pPr>
            <a:lvl4pPr indent="0" lvl="3" marL="0" marR="0" rtl="0" algn="l">
              <a:lnSpc>
                <a:spcPct val="90000"/>
              </a:lnSpc>
              <a:spcBef>
                <a:spcPts val="0"/>
              </a:spcBef>
              <a:spcAft>
                <a:spcPts val="0"/>
              </a:spcAft>
              <a:buSzPct val="42307"/>
              <a:buNone/>
              <a:defRPr b="0" i="0" sz="2600" u="none" cap="none" strike="noStrike">
                <a:solidFill>
                  <a:schemeClr val="dk2"/>
                </a:solidFill>
                <a:latin typeface="Arial"/>
                <a:ea typeface="Arial"/>
                <a:cs typeface="Arial"/>
                <a:sym typeface="Arial"/>
              </a:defRPr>
            </a:lvl4pPr>
            <a:lvl5pPr indent="0" lvl="4" marL="0" marR="0" rtl="0" algn="l">
              <a:lnSpc>
                <a:spcPct val="90000"/>
              </a:lnSpc>
              <a:spcBef>
                <a:spcPts val="0"/>
              </a:spcBef>
              <a:spcAft>
                <a:spcPts val="0"/>
              </a:spcAft>
              <a:buSzPct val="42307"/>
              <a:buNone/>
              <a:defRPr b="0" i="0" sz="2600" u="none" cap="none" strike="noStrike">
                <a:solidFill>
                  <a:schemeClr val="dk2"/>
                </a:solidFill>
                <a:latin typeface="Arial"/>
                <a:ea typeface="Arial"/>
                <a:cs typeface="Arial"/>
                <a:sym typeface="Arial"/>
              </a:defRPr>
            </a:lvl5pPr>
            <a:lvl6pPr indent="0" lvl="5" marL="406400" marR="0" rtl="0" algn="l">
              <a:lnSpc>
                <a:spcPct val="90000"/>
              </a:lnSpc>
              <a:spcBef>
                <a:spcPts val="0"/>
              </a:spcBef>
              <a:spcAft>
                <a:spcPts val="0"/>
              </a:spcAft>
              <a:buSzPct val="42307"/>
              <a:buNone/>
              <a:defRPr b="0" i="0" sz="2600" u="none" cap="none" strike="noStrike">
                <a:solidFill>
                  <a:schemeClr val="dk2"/>
                </a:solidFill>
                <a:latin typeface="Arial"/>
                <a:ea typeface="Arial"/>
                <a:cs typeface="Arial"/>
                <a:sym typeface="Arial"/>
              </a:defRPr>
            </a:lvl6pPr>
            <a:lvl7pPr indent="0" lvl="6" marL="812800" marR="0" rtl="0" algn="l">
              <a:lnSpc>
                <a:spcPct val="90000"/>
              </a:lnSpc>
              <a:spcBef>
                <a:spcPts val="0"/>
              </a:spcBef>
              <a:spcAft>
                <a:spcPts val="0"/>
              </a:spcAft>
              <a:buSzPct val="42307"/>
              <a:buNone/>
              <a:defRPr b="0" i="0" sz="2600" u="none" cap="none" strike="noStrike">
                <a:solidFill>
                  <a:schemeClr val="dk2"/>
                </a:solidFill>
                <a:latin typeface="Arial"/>
                <a:ea typeface="Arial"/>
                <a:cs typeface="Arial"/>
                <a:sym typeface="Arial"/>
              </a:defRPr>
            </a:lvl7pPr>
            <a:lvl8pPr indent="-12700" lvl="7" marL="1231900" marR="0" rtl="0" algn="l">
              <a:lnSpc>
                <a:spcPct val="90000"/>
              </a:lnSpc>
              <a:spcBef>
                <a:spcPts val="0"/>
              </a:spcBef>
              <a:spcAft>
                <a:spcPts val="0"/>
              </a:spcAft>
              <a:buSzPct val="42307"/>
              <a:buNone/>
              <a:defRPr b="0" i="0" sz="2600" u="none" cap="none" strike="noStrike">
                <a:solidFill>
                  <a:schemeClr val="dk2"/>
                </a:solidFill>
                <a:latin typeface="Arial"/>
                <a:ea typeface="Arial"/>
                <a:cs typeface="Arial"/>
                <a:sym typeface="Arial"/>
              </a:defRPr>
            </a:lvl8pPr>
            <a:lvl9pPr indent="-12700" lvl="8" marL="1638300" marR="0" rtl="0" algn="l">
              <a:lnSpc>
                <a:spcPct val="90000"/>
              </a:lnSpc>
              <a:spcBef>
                <a:spcPts val="0"/>
              </a:spcBef>
              <a:spcAft>
                <a:spcPts val="0"/>
              </a:spcAft>
              <a:buSzPct val="42307"/>
              <a:buNone/>
              <a:defRPr b="0" i="0" sz="2600" u="none" cap="none" strike="noStrike">
                <a:solidFill>
                  <a:schemeClr val="dk2"/>
                </a:solidFill>
                <a:latin typeface="Arial"/>
                <a:ea typeface="Arial"/>
                <a:cs typeface="Arial"/>
                <a:sym typeface="Arial"/>
              </a:defRPr>
            </a:lvl9pPr>
          </a:lstStyle>
          <a:p/>
        </p:txBody>
      </p:sp>
      <p:sp>
        <p:nvSpPr>
          <p:cNvPr id="270" name="Shape 270"/>
          <p:cNvSpPr txBox="1"/>
          <p:nvPr>
            <p:ph idx="1" type="body"/>
          </p:nvPr>
        </p:nvSpPr>
        <p:spPr>
          <a:xfrm>
            <a:off x="719381" y="889396"/>
            <a:ext cx="7704600" cy="3180900"/>
          </a:xfrm>
          <a:prstGeom prst="rect">
            <a:avLst/>
          </a:prstGeom>
          <a:noFill/>
          <a:ln>
            <a:noFill/>
          </a:ln>
        </p:spPr>
        <p:txBody>
          <a:bodyPr anchorCtr="0" anchor="t" bIns="68575" lIns="68575" rIns="68575" tIns="68575"/>
          <a:lstStyle>
            <a:lvl1pPr indent="0" lvl="0" marL="0" marR="0" rtl="0" algn="l">
              <a:spcBef>
                <a:spcPts val="1100"/>
              </a:spcBef>
              <a:spcAft>
                <a:spcPts val="0"/>
              </a:spcAft>
              <a:buSzPct val="64705"/>
              <a:buNone/>
              <a:defRPr b="1" i="0" sz="1700" u="none" cap="none" strike="noStrike">
                <a:solidFill>
                  <a:schemeClr val="dk1"/>
                </a:solidFill>
                <a:latin typeface="Arial Narrow"/>
                <a:ea typeface="Arial Narrow"/>
                <a:cs typeface="Arial Narrow"/>
                <a:sym typeface="Arial Narrow"/>
              </a:defRPr>
            </a:lvl1pPr>
            <a:lvl2pPr indent="-101600" lvl="1" marL="190500" marR="0" rtl="0" algn="l">
              <a:spcBef>
                <a:spcPts val="500"/>
              </a:spcBef>
              <a:spcAft>
                <a:spcPts val="0"/>
              </a:spcAft>
              <a:buClr>
                <a:schemeClr val="dk1"/>
              </a:buClr>
              <a:buSzPct val="88235"/>
              <a:buFont typeface="Arial"/>
              <a:buChar char="•"/>
              <a:defRPr b="0" i="0" sz="1700" u="none" cap="none" strike="noStrike">
                <a:solidFill>
                  <a:schemeClr val="dk1"/>
                </a:solidFill>
                <a:latin typeface="Arial Narrow"/>
                <a:ea typeface="Arial Narrow"/>
                <a:cs typeface="Arial Narrow"/>
                <a:sym typeface="Arial Narrow"/>
              </a:defRPr>
            </a:lvl2pPr>
            <a:lvl3pPr indent="-114300" lvl="2" marL="393700" marR="0" rtl="0" algn="l">
              <a:spcBef>
                <a:spcPts val="500"/>
              </a:spcBef>
              <a:spcAft>
                <a:spcPts val="0"/>
              </a:spcAft>
              <a:buClr>
                <a:schemeClr val="dk1"/>
              </a:buClr>
              <a:buSzPct val="92857"/>
              <a:buFont typeface="Merriweather Sans"/>
              <a:buChar char="–"/>
              <a:defRPr b="0" i="0" sz="1400" u="none" cap="none" strike="noStrike">
                <a:solidFill>
                  <a:schemeClr val="dk1"/>
                </a:solidFill>
                <a:latin typeface="Arial Narrow"/>
                <a:ea typeface="Arial Narrow"/>
                <a:cs typeface="Arial Narrow"/>
                <a:sym typeface="Arial Narrow"/>
              </a:defRPr>
            </a:lvl3pPr>
            <a:lvl4pPr indent="-139700" lvl="3" marL="584200" marR="0" rtl="0" algn="l">
              <a:spcBef>
                <a:spcPts val="500"/>
              </a:spcBef>
              <a:spcAft>
                <a:spcPts val="0"/>
              </a:spcAft>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4pPr>
            <a:lvl5pPr indent="-127000" lvl="4" marL="762000" marR="0" rtl="0" algn="l">
              <a:spcBef>
                <a:spcPts val="500"/>
              </a:spcBef>
              <a:spcAft>
                <a:spcPts val="0"/>
              </a:spcAft>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5pPr>
            <a:lvl6pPr indent="-139700" lvl="5" marL="1003300" marR="0" rtl="0" algn="l">
              <a:spcBef>
                <a:spcPts val="300"/>
              </a:spcBef>
              <a:buClr>
                <a:schemeClr val="dk1"/>
              </a:buClr>
              <a:buSzPct val="64285"/>
              <a:buFont typeface="Courier New"/>
              <a:buChar char="o"/>
              <a:defRPr b="0" i="0" sz="1400" u="none" cap="none" strike="noStrike">
                <a:solidFill>
                  <a:schemeClr val="dk1"/>
                </a:solidFill>
                <a:latin typeface="Arial Narrow"/>
                <a:ea typeface="Arial Narrow"/>
                <a:cs typeface="Arial Narrow"/>
                <a:sym typeface="Arial Narrow"/>
              </a:defRPr>
            </a:lvl6pPr>
            <a:lvl7pPr indent="-101600" lvl="6" marL="26543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7pPr>
            <a:lvl8pPr indent="-88900" lvl="7" marL="30607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8pPr>
            <a:lvl9pPr indent="-88900" lvl="8" marL="3467100" marR="0" rtl="0" algn="l">
              <a:spcBef>
                <a:spcPts val="300"/>
              </a:spcBef>
              <a:buClr>
                <a:schemeClr val="dk1"/>
              </a:buClr>
              <a:buSzPct val="100000"/>
              <a:buFont typeface="Arial"/>
              <a:buChar char="•"/>
              <a:defRPr b="0" i="0" sz="1700" u="none" cap="none" strike="noStrike">
                <a:solidFill>
                  <a:schemeClr val="dk1"/>
                </a:solidFill>
                <a:latin typeface="Arial Narrow"/>
                <a:ea typeface="Arial Narrow"/>
                <a:cs typeface="Arial Narrow"/>
                <a:sym typeface="Arial Narrow"/>
              </a:defRPr>
            </a:lvl9pPr>
          </a:lstStyle>
          <a:p/>
        </p:txBody>
      </p:sp>
      <p:sp>
        <p:nvSpPr>
          <p:cNvPr id="271" name="Shape 271"/>
          <p:cNvSpPr txBox="1"/>
          <p:nvPr>
            <p:ph idx="11" type="ftr"/>
          </p:nvPr>
        </p:nvSpPr>
        <p:spPr>
          <a:xfrm>
            <a:off x="2499990" y="4561418"/>
            <a:ext cx="4587000" cy="334800"/>
          </a:xfrm>
          <a:prstGeom prst="rect">
            <a:avLst/>
          </a:prstGeom>
          <a:noFill/>
          <a:ln>
            <a:noFill/>
          </a:ln>
        </p:spPr>
        <p:txBody>
          <a:bodyPr anchorCtr="0" anchor="b" bIns="68575" lIns="68575" rIns="68575" tIns="68575"/>
          <a:lstStyle>
            <a:lvl1pPr indent="0" lvl="0" marL="0" marR="0" rtl="0" algn="r">
              <a:lnSpc>
                <a:spcPct val="150000"/>
              </a:lnSpc>
              <a:spcBef>
                <a:spcPts val="0"/>
              </a:spcBef>
              <a:spcAft>
                <a:spcPts val="0"/>
              </a:spcAft>
              <a:buSzPct val="110000"/>
              <a:buNone/>
              <a:defRPr b="0" i="0" sz="1000" u="none" cap="none" strike="noStrike">
                <a:solidFill>
                  <a:srgbClr val="ADAFB2"/>
                </a:solidFill>
                <a:latin typeface="Arial Narrow"/>
                <a:ea typeface="Arial Narrow"/>
                <a:cs typeface="Arial Narrow"/>
                <a:sym typeface="Arial Narrow"/>
              </a:defRPr>
            </a:lvl1pPr>
            <a:lvl2pPr indent="0" lvl="1" marL="406400" marR="0" rtl="0" algn="l">
              <a:spcBef>
                <a:spcPts val="0"/>
              </a:spcBef>
              <a:spcAft>
                <a:spcPts val="0"/>
              </a:spcAft>
              <a:buSzPct val="52380"/>
              <a:buNone/>
              <a:defRPr b="0" i="0" sz="2100" u="none" cap="none" strike="noStrike">
                <a:solidFill>
                  <a:schemeClr val="dk1"/>
                </a:solidFill>
                <a:latin typeface="Arial"/>
                <a:ea typeface="Arial"/>
                <a:cs typeface="Arial"/>
                <a:sym typeface="Arial"/>
              </a:defRPr>
            </a:lvl2pPr>
            <a:lvl3pPr indent="0" lvl="2" marL="812800" marR="0" rtl="0" algn="l">
              <a:spcBef>
                <a:spcPts val="0"/>
              </a:spcBef>
              <a:spcAft>
                <a:spcPts val="0"/>
              </a:spcAft>
              <a:buSzPct val="52380"/>
              <a:buNone/>
              <a:defRPr b="0" i="0" sz="2100" u="none" cap="none" strike="noStrike">
                <a:solidFill>
                  <a:schemeClr val="dk1"/>
                </a:solidFill>
                <a:latin typeface="Arial"/>
                <a:ea typeface="Arial"/>
                <a:cs typeface="Arial"/>
                <a:sym typeface="Arial"/>
              </a:defRPr>
            </a:lvl3pPr>
            <a:lvl4pPr indent="0" lvl="3" marL="1219200" marR="0" rtl="0" algn="l">
              <a:spcBef>
                <a:spcPts val="0"/>
              </a:spcBef>
              <a:spcAft>
                <a:spcPts val="0"/>
              </a:spcAft>
              <a:buSzPct val="52380"/>
              <a:buNone/>
              <a:defRPr b="0" i="0" sz="2100" u="none" cap="none" strike="noStrike">
                <a:solidFill>
                  <a:schemeClr val="dk1"/>
                </a:solidFill>
                <a:latin typeface="Arial"/>
                <a:ea typeface="Arial"/>
                <a:cs typeface="Arial"/>
                <a:sym typeface="Arial"/>
              </a:defRPr>
            </a:lvl4pPr>
            <a:lvl5pPr indent="0" lvl="4" marL="1625600" marR="0" rtl="0" algn="l">
              <a:spcBef>
                <a:spcPts val="0"/>
              </a:spcBef>
              <a:spcAft>
                <a:spcPts val="0"/>
              </a:spcAft>
              <a:buSzPct val="52380"/>
              <a:buNone/>
              <a:defRPr b="0" i="0" sz="2100" u="none" cap="none" strike="noStrike">
                <a:solidFill>
                  <a:schemeClr val="dk1"/>
                </a:solidFill>
                <a:latin typeface="Arial"/>
                <a:ea typeface="Arial"/>
                <a:cs typeface="Arial"/>
                <a:sym typeface="Arial"/>
              </a:defRPr>
            </a:lvl5pPr>
            <a:lvl6pPr indent="0" lvl="5" marL="2032000" marR="0" rtl="0" algn="l">
              <a:spcBef>
                <a:spcPts val="0"/>
              </a:spcBef>
              <a:buSzPct val="52380"/>
              <a:buNone/>
              <a:defRPr b="0" i="0" sz="2100" u="none" cap="none" strike="noStrike">
                <a:solidFill>
                  <a:schemeClr val="dk1"/>
                </a:solidFill>
                <a:latin typeface="Arial"/>
                <a:ea typeface="Arial"/>
                <a:cs typeface="Arial"/>
                <a:sym typeface="Arial"/>
              </a:defRPr>
            </a:lvl6pPr>
            <a:lvl7pPr indent="-12700" lvl="6" marL="2451100" marR="0" rtl="0" algn="l">
              <a:spcBef>
                <a:spcPts val="0"/>
              </a:spcBef>
              <a:buSzPct val="52380"/>
              <a:buNone/>
              <a:defRPr b="0" i="0" sz="2100" u="none" cap="none" strike="noStrike">
                <a:solidFill>
                  <a:schemeClr val="dk1"/>
                </a:solidFill>
                <a:latin typeface="Arial"/>
                <a:ea typeface="Arial"/>
                <a:cs typeface="Arial"/>
                <a:sym typeface="Arial"/>
              </a:defRPr>
            </a:lvl7pPr>
            <a:lvl8pPr indent="-12700" lvl="7" marL="2857500" marR="0" rtl="0" algn="l">
              <a:spcBef>
                <a:spcPts val="0"/>
              </a:spcBef>
              <a:buSzPct val="52380"/>
              <a:buNone/>
              <a:defRPr b="0" i="0" sz="2100" u="none" cap="none" strike="noStrike">
                <a:solidFill>
                  <a:schemeClr val="dk1"/>
                </a:solidFill>
                <a:latin typeface="Arial"/>
                <a:ea typeface="Arial"/>
                <a:cs typeface="Arial"/>
                <a:sym typeface="Arial"/>
              </a:defRPr>
            </a:lvl8pPr>
            <a:lvl9pPr indent="0" lvl="8" marL="3263900" marR="0" rtl="0" algn="l">
              <a:spcBef>
                <a:spcPts val="0"/>
              </a:spcBef>
              <a:buSzPct val="52380"/>
              <a:buNone/>
              <a:defRPr b="0" i="0" sz="2100" u="none" cap="none" strike="noStrike">
                <a:solidFill>
                  <a:schemeClr val="dk1"/>
                </a:solidFill>
                <a:latin typeface="Arial"/>
                <a:ea typeface="Arial"/>
                <a:cs typeface="Arial"/>
                <a:sym typeface="Arial"/>
              </a:defRPr>
            </a:lvl9pPr>
          </a:lstStyle>
          <a:p/>
        </p:txBody>
      </p:sp>
      <p:sp>
        <p:nvSpPr>
          <p:cNvPr id="272" name="Shape 272"/>
          <p:cNvSpPr txBox="1"/>
          <p:nvPr>
            <p:ph idx="10" type="dt"/>
          </p:nvPr>
        </p:nvSpPr>
        <p:spPr>
          <a:xfrm>
            <a:off x="7096767" y="4559670"/>
            <a:ext cx="1324200" cy="334800"/>
          </a:xfrm>
          <a:prstGeom prst="rect">
            <a:avLst/>
          </a:prstGeom>
          <a:noFill/>
          <a:ln>
            <a:noFill/>
          </a:ln>
        </p:spPr>
        <p:txBody>
          <a:bodyPr anchorCtr="0" anchor="b" bIns="68575" lIns="68575" rIns="68575" tIns="68575"/>
          <a:lstStyle>
            <a:lvl1pPr indent="0" lvl="0" marL="0" marR="0" rtl="0" algn="r">
              <a:lnSpc>
                <a:spcPct val="150000"/>
              </a:lnSpc>
              <a:spcBef>
                <a:spcPts val="0"/>
              </a:spcBef>
              <a:spcAft>
                <a:spcPts val="0"/>
              </a:spcAft>
              <a:buSzPct val="110000"/>
              <a:buNone/>
              <a:defRPr b="0" i="0" sz="1000" u="none" cap="none" strike="noStrike">
                <a:solidFill>
                  <a:srgbClr val="ADAFB2"/>
                </a:solidFill>
                <a:latin typeface="Arial Narrow"/>
                <a:ea typeface="Arial Narrow"/>
                <a:cs typeface="Arial Narrow"/>
                <a:sym typeface="Arial Narrow"/>
              </a:defRPr>
            </a:lvl1pPr>
            <a:lvl2pPr indent="0" lvl="1" marL="406400" marR="0" rtl="0" algn="l">
              <a:spcBef>
                <a:spcPts val="0"/>
              </a:spcBef>
              <a:spcAft>
                <a:spcPts val="0"/>
              </a:spcAft>
              <a:buSzPct val="52380"/>
              <a:buNone/>
              <a:defRPr b="0" i="0" sz="2100" u="none" cap="none" strike="noStrike">
                <a:solidFill>
                  <a:schemeClr val="dk1"/>
                </a:solidFill>
                <a:latin typeface="Arial"/>
                <a:ea typeface="Arial"/>
                <a:cs typeface="Arial"/>
                <a:sym typeface="Arial"/>
              </a:defRPr>
            </a:lvl2pPr>
            <a:lvl3pPr indent="0" lvl="2" marL="812800" marR="0" rtl="0" algn="l">
              <a:spcBef>
                <a:spcPts val="0"/>
              </a:spcBef>
              <a:spcAft>
                <a:spcPts val="0"/>
              </a:spcAft>
              <a:buSzPct val="52380"/>
              <a:buNone/>
              <a:defRPr b="0" i="0" sz="2100" u="none" cap="none" strike="noStrike">
                <a:solidFill>
                  <a:schemeClr val="dk1"/>
                </a:solidFill>
                <a:latin typeface="Arial"/>
                <a:ea typeface="Arial"/>
                <a:cs typeface="Arial"/>
                <a:sym typeface="Arial"/>
              </a:defRPr>
            </a:lvl3pPr>
            <a:lvl4pPr indent="0" lvl="3" marL="1219200" marR="0" rtl="0" algn="l">
              <a:spcBef>
                <a:spcPts val="0"/>
              </a:spcBef>
              <a:spcAft>
                <a:spcPts val="0"/>
              </a:spcAft>
              <a:buSzPct val="52380"/>
              <a:buNone/>
              <a:defRPr b="0" i="0" sz="2100" u="none" cap="none" strike="noStrike">
                <a:solidFill>
                  <a:schemeClr val="dk1"/>
                </a:solidFill>
                <a:latin typeface="Arial"/>
                <a:ea typeface="Arial"/>
                <a:cs typeface="Arial"/>
                <a:sym typeface="Arial"/>
              </a:defRPr>
            </a:lvl4pPr>
            <a:lvl5pPr indent="0" lvl="4" marL="1625600" marR="0" rtl="0" algn="l">
              <a:spcBef>
                <a:spcPts val="0"/>
              </a:spcBef>
              <a:spcAft>
                <a:spcPts val="0"/>
              </a:spcAft>
              <a:buSzPct val="52380"/>
              <a:buNone/>
              <a:defRPr b="0" i="0" sz="2100" u="none" cap="none" strike="noStrike">
                <a:solidFill>
                  <a:schemeClr val="dk1"/>
                </a:solidFill>
                <a:latin typeface="Arial"/>
                <a:ea typeface="Arial"/>
                <a:cs typeface="Arial"/>
                <a:sym typeface="Arial"/>
              </a:defRPr>
            </a:lvl5pPr>
            <a:lvl6pPr indent="0" lvl="5" marL="2032000" marR="0" rtl="0" algn="l">
              <a:spcBef>
                <a:spcPts val="0"/>
              </a:spcBef>
              <a:buSzPct val="52380"/>
              <a:buNone/>
              <a:defRPr b="0" i="0" sz="2100" u="none" cap="none" strike="noStrike">
                <a:solidFill>
                  <a:schemeClr val="dk1"/>
                </a:solidFill>
                <a:latin typeface="Arial"/>
                <a:ea typeface="Arial"/>
                <a:cs typeface="Arial"/>
                <a:sym typeface="Arial"/>
              </a:defRPr>
            </a:lvl6pPr>
            <a:lvl7pPr indent="-12700" lvl="6" marL="2451100" marR="0" rtl="0" algn="l">
              <a:spcBef>
                <a:spcPts val="0"/>
              </a:spcBef>
              <a:buSzPct val="52380"/>
              <a:buNone/>
              <a:defRPr b="0" i="0" sz="2100" u="none" cap="none" strike="noStrike">
                <a:solidFill>
                  <a:schemeClr val="dk1"/>
                </a:solidFill>
                <a:latin typeface="Arial"/>
                <a:ea typeface="Arial"/>
                <a:cs typeface="Arial"/>
                <a:sym typeface="Arial"/>
              </a:defRPr>
            </a:lvl7pPr>
            <a:lvl8pPr indent="-12700" lvl="7" marL="2857500" marR="0" rtl="0" algn="l">
              <a:spcBef>
                <a:spcPts val="0"/>
              </a:spcBef>
              <a:buSzPct val="52380"/>
              <a:buNone/>
              <a:defRPr b="0" i="0" sz="2100" u="none" cap="none" strike="noStrike">
                <a:solidFill>
                  <a:schemeClr val="dk1"/>
                </a:solidFill>
                <a:latin typeface="Arial"/>
                <a:ea typeface="Arial"/>
                <a:cs typeface="Arial"/>
                <a:sym typeface="Arial"/>
              </a:defRPr>
            </a:lvl8pPr>
            <a:lvl9pPr indent="0" lvl="8" marL="3263900" marR="0" rtl="0" algn="l">
              <a:spcBef>
                <a:spcPts val="0"/>
              </a:spcBef>
              <a:buSzPct val="52380"/>
              <a:buNone/>
              <a:defRPr b="0" i="0" sz="2100" u="none" cap="none" strike="noStrike">
                <a:solidFill>
                  <a:schemeClr val="dk1"/>
                </a:solidFill>
                <a:latin typeface="Arial"/>
                <a:ea typeface="Arial"/>
                <a:cs typeface="Arial"/>
                <a:sym typeface="Arial"/>
              </a:defRPr>
            </a:lvl9pPr>
          </a:lstStyle>
          <a:p/>
        </p:txBody>
      </p:sp>
      <p:sp>
        <p:nvSpPr>
          <p:cNvPr id="273" name="Shape 273"/>
          <p:cNvSpPr txBox="1"/>
          <p:nvPr>
            <p:ph idx="12" type="sldNum"/>
          </p:nvPr>
        </p:nvSpPr>
        <p:spPr>
          <a:xfrm>
            <a:off x="8683901" y="4744178"/>
            <a:ext cx="201600" cy="137100"/>
          </a:xfrm>
          <a:prstGeom prst="rect">
            <a:avLst/>
          </a:prstGeom>
          <a:noFill/>
          <a:ln>
            <a:noFill/>
          </a:ln>
        </p:spPr>
        <p:txBody>
          <a:bodyPr anchorCtr="0" anchor="b" bIns="0" lIns="0" rIns="0" tIns="0">
            <a:noAutofit/>
          </a:bodyPr>
          <a:lstStyle/>
          <a:p>
            <a:pPr indent="0" lvl="0" marL="0" marR="0" rtl="0" algn="r">
              <a:spcBef>
                <a:spcPts val="0"/>
              </a:spcBef>
              <a:spcAft>
                <a:spcPts val="0"/>
              </a:spcAft>
              <a:buSzPct val="25000"/>
              <a:buNone/>
            </a:pPr>
            <a:fld id="{00000000-1234-1234-1234-123412341234}" type="slidenum">
              <a:rPr b="0" i="0" lang="en-US" sz="1300" u="none" cap="none" strike="noStrike">
                <a:solidFill>
                  <a:srgbClr val="ADAFB2"/>
                </a:solidFill>
                <a:latin typeface="Arial Narrow"/>
                <a:ea typeface="Arial Narrow"/>
                <a:cs typeface="Arial Narrow"/>
                <a:sym typeface="Arial Narrow"/>
              </a:rPr>
              <a:t>‹#›</a:t>
            </a:fld>
          </a:p>
        </p:txBody>
      </p:sp>
      <p:grpSp>
        <p:nvGrpSpPr>
          <p:cNvPr id="274" name="Shape 274"/>
          <p:cNvGrpSpPr/>
          <p:nvPr/>
        </p:nvGrpSpPr>
        <p:grpSpPr>
          <a:xfrm>
            <a:off x="171925" y="4555503"/>
            <a:ext cx="1062942" cy="428301"/>
            <a:chOff x="3943351" y="1631950"/>
            <a:chExt cx="1544525" cy="622349"/>
          </a:xfrm>
        </p:grpSpPr>
        <p:grpSp>
          <p:nvGrpSpPr>
            <p:cNvPr id="275" name="Shape 275"/>
            <p:cNvGrpSpPr/>
            <p:nvPr/>
          </p:nvGrpSpPr>
          <p:grpSpPr>
            <a:xfrm>
              <a:off x="4745037" y="2100263"/>
              <a:ext cx="690513" cy="154037"/>
              <a:chOff x="4745037" y="2100263"/>
              <a:chExt cx="690513" cy="154037"/>
            </a:xfrm>
          </p:grpSpPr>
          <p:sp>
            <p:nvSpPr>
              <p:cNvPr id="276" name="Shape 276"/>
              <p:cNvSpPr/>
              <p:nvPr/>
            </p:nvSpPr>
            <p:spPr>
              <a:xfrm>
                <a:off x="4745037" y="2100263"/>
                <a:ext cx="101700" cy="153900"/>
              </a:xfrm>
              <a:custGeom>
                <a:pathLst>
                  <a:path extrusionOk="0" h="120000" w="120000">
                    <a:moveTo>
                      <a:pt x="51875" y="119999"/>
                    </a:moveTo>
                    <a:lnTo>
                      <a:pt x="38125" y="118767"/>
                    </a:lnTo>
                    <a:lnTo>
                      <a:pt x="26250" y="115890"/>
                    </a:lnTo>
                    <a:lnTo>
                      <a:pt x="15625" y="110547"/>
                    </a:lnTo>
                    <a:lnTo>
                      <a:pt x="7500" y="104383"/>
                    </a:lnTo>
                    <a:lnTo>
                      <a:pt x="2500" y="96164"/>
                    </a:lnTo>
                    <a:lnTo>
                      <a:pt x="0" y="87123"/>
                    </a:lnTo>
                    <a:lnTo>
                      <a:pt x="16875" y="87123"/>
                    </a:lnTo>
                    <a:lnTo>
                      <a:pt x="18125" y="94520"/>
                    </a:lnTo>
                    <a:lnTo>
                      <a:pt x="21875" y="99452"/>
                    </a:lnTo>
                    <a:lnTo>
                      <a:pt x="26875" y="103972"/>
                    </a:lnTo>
                    <a:lnTo>
                      <a:pt x="33750" y="106849"/>
                    </a:lnTo>
                    <a:lnTo>
                      <a:pt x="41875" y="108493"/>
                    </a:lnTo>
                    <a:lnTo>
                      <a:pt x="50625" y="110136"/>
                    </a:lnTo>
                    <a:lnTo>
                      <a:pt x="60625" y="110136"/>
                    </a:lnTo>
                    <a:lnTo>
                      <a:pt x="70625" y="109726"/>
                    </a:lnTo>
                    <a:lnTo>
                      <a:pt x="80000" y="107671"/>
                    </a:lnTo>
                    <a:lnTo>
                      <a:pt x="88750" y="104794"/>
                    </a:lnTo>
                    <a:lnTo>
                      <a:pt x="96250" y="100684"/>
                    </a:lnTo>
                    <a:lnTo>
                      <a:pt x="101250" y="94931"/>
                    </a:lnTo>
                    <a:lnTo>
                      <a:pt x="102500" y="88356"/>
                    </a:lnTo>
                    <a:lnTo>
                      <a:pt x="101250" y="82191"/>
                    </a:lnTo>
                    <a:lnTo>
                      <a:pt x="97500" y="76849"/>
                    </a:lnTo>
                    <a:lnTo>
                      <a:pt x="91875" y="73150"/>
                    </a:lnTo>
                    <a:lnTo>
                      <a:pt x="83750" y="70273"/>
                    </a:lnTo>
                    <a:lnTo>
                      <a:pt x="75000" y="68219"/>
                    </a:lnTo>
                    <a:lnTo>
                      <a:pt x="65625" y="66164"/>
                    </a:lnTo>
                    <a:lnTo>
                      <a:pt x="55000" y="64109"/>
                    </a:lnTo>
                    <a:lnTo>
                      <a:pt x="43750" y="61232"/>
                    </a:lnTo>
                    <a:lnTo>
                      <a:pt x="33750" y="58356"/>
                    </a:lnTo>
                    <a:lnTo>
                      <a:pt x="24375" y="54657"/>
                    </a:lnTo>
                    <a:lnTo>
                      <a:pt x="15625" y="50136"/>
                    </a:lnTo>
                    <a:lnTo>
                      <a:pt x="9375" y="45205"/>
                    </a:lnTo>
                    <a:lnTo>
                      <a:pt x="5625" y="39041"/>
                    </a:lnTo>
                    <a:lnTo>
                      <a:pt x="3750" y="31232"/>
                    </a:lnTo>
                    <a:lnTo>
                      <a:pt x="5625" y="23424"/>
                    </a:lnTo>
                    <a:lnTo>
                      <a:pt x="10000" y="16027"/>
                    </a:lnTo>
                    <a:lnTo>
                      <a:pt x="17500" y="10684"/>
                    </a:lnTo>
                    <a:lnTo>
                      <a:pt x="26250" y="6164"/>
                    </a:lnTo>
                    <a:lnTo>
                      <a:pt x="36875" y="2876"/>
                    </a:lnTo>
                    <a:lnTo>
                      <a:pt x="47500" y="821"/>
                    </a:lnTo>
                    <a:lnTo>
                      <a:pt x="60000" y="0"/>
                    </a:lnTo>
                    <a:lnTo>
                      <a:pt x="68750" y="410"/>
                    </a:lnTo>
                    <a:lnTo>
                      <a:pt x="78125" y="1643"/>
                    </a:lnTo>
                    <a:lnTo>
                      <a:pt x="86875" y="2876"/>
                    </a:lnTo>
                    <a:lnTo>
                      <a:pt x="95000" y="5753"/>
                    </a:lnTo>
                    <a:lnTo>
                      <a:pt x="102500" y="9041"/>
                    </a:lnTo>
                    <a:lnTo>
                      <a:pt x="108750" y="13972"/>
                    </a:lnTo>
                    <a:lnTo>
                      <a:pt x="113750" y="20136"/>
                    </a:lnTo>
                    <a:lnTo>
                      <a:pt x="116250" y="27534"/>
                    </a:lnTo>
                    <a:lnTo>
                      <a:pt x="99375" y="27534"/>
                    </a:lnTo>
                    <a:lnTo>
                      <a:pt x="98125" y="22191"/>
                    </a:lnTo>
                    <a:lnTo>
                      <a:pt x="94375" y="18082"/>
                    </a:lnTo>
                    <a:lnTo>
                      <a:pt x="90000" y="14794"/>
                    </a:lnTo>
                    <a:lnTo>
                      <a:pt x="83750" y="12328"/>
                    </a:lnTo>
                    <a:lnTo>
                      <a:pt x="76250" y="11095"/>
                    </a:lnTo>
                    <a:lnTo>
                      <a:pt x="69375" y="9863"/>
                    </a:lnTo>
                    <a:lnTo>
                      <a:pt x="61250" y="9863"/>
                    </a:lnTo>
                    <a:lnTo>
                      <a:pt x="51875" y="10684"/>
                    </a:lnTo>
                    <a:lnTo>
                      <a:pt x="42500" y="11917"/>
                    </a:lnTo>
                    <a:lnTo>
                      <a:pt x="34375" y="14794"/>
                    </a:lnTo>
                    <a:lnTo>
                      <a:pt x="27500" y="18493"/>
                    </a:lnTo>
                    <a:lnTo>
                      <a:pt x="22500" y="23424"/>
                    </a:lnTo>
                    <a:lnTo>
                      <a:pt x="21250" y="29999"/>
                    </a:lnTo>
                    <a:lnTo>
                      <a:pt x="22500" y="36164"/>
                    </a:lnTo>
                    <a:lnTo>
                      <a:pt x="26250" y="41506"/>
                    </a:lnTo>
                    <a:lnTo>
                      <a:pt x="32500" y="45205"/>
                    </a:lnTo>
                    <a:lnTo>
                      <a:pt x="40625" y="48493"/>
                    </a:lnTo>
                    <a:lnTo>
                      <a:pt x="50000" y="51369"/>
                    </a:lnTo>
                    <a:lnTo>
                      <a:pt x="60000" y="53835"/>
                    </a:lnTo>
                    <a:lnTo>
                      <a:pt x="70000" y="55890"/>
                    </a:lnTo>
                    <a:lnTo>
                      <a:pt x="80625" y="58356"/>
                    </a:lnTo>
                    <a:lnTo>
                      <a:pt x="91250" y="60821"/>
                    </a:lnTo>
                    <a:lnTo>
                      <a:pt x="100625" y="64109"/>
                    </a:lnTo>
                    <a:lnTo>
                      <a:pt x="108125" y="68219"/>
                    </a:lnTo>
                    <a:lnTo>
                      <a:pt x="113750" y="73150"/>
                    </a:lnTo>
                    <a:lnTo>
                      <a:pt x="118125" y="79726"/>
                    </a:lnTo>
                    <a:lnTo>
                      <a:pt x="120000" y="87123"/>
                    </a:lnTo>
                    <a:lnTo>
                      <a:pt x="118125" y="95753"/>
                    </a:lnTo>
                    <a:lnTo>
                      <a:pt x="113750" y="103150"/>
                    </a:lnTo>
                    <a:lnTo>
                      <a:pt x="107500" y="108493"/>
                    </a:lnTo>
                    <a:lnTo>
                      <a:pt x="98750" y="113013"/>
                    </a:lnTo>
                    <a:lnTo>
                      <a:pt x="88750" y="116301"/>
                    </a:lnTo>
                    <a:lnTo>
                      <a:pt x="77500" y="117945"/>
                    </a:lnTo>
                    <a:lnTo>
                      <a:pt x="65000" y="119589"/>
                    </a:lnTo>
                    <a:lnTo>
                      <a:pt x="51875" y="119999"/>
                    </a:lnTo>
                    <a:close/>
                  </a:path>
                </a:pathLst>
              </a:custGeom>
              <a:solidFill>
                <a:srgbClr val="4D148C"/>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277" name="Shape 277"/>
              <p:cNvSpPr/>
              <p:nvPr/>
            </p:nvSpPr>
            <p:spPr>
              <a:xfrm>
                <a:off x="4859337" y="2146300"/>
                <a:ext cx="92100" cy="108000"/>
              </a:xfrm>
              <a:custGeom>
                <a:pathLst>
                  <a:path extrusionOk="0" h="120000" w="120000">
                    <a:moveTo>
                      <a:pt x="17142" y="62912"/>
                    </a:moveTo>
                    <a:lnTo>
                      <a:pt x="18514" y="72815"/>
                    </a:lnTo>
                    <a:lnTo>
                      <a:pt x="20571" y="82135"/>
                    </a:lnTo>
                    <a:lnTo>
                      <a:pt x="25371" y="90291"/>
                    </a:lnTo>
                    <a:lnTo>
                      <a:pt x="31542" y="97281"/>
                    </a:lnTo>
                    <a:lnTo>
                      <a:pt x="39771" y="102524"/>
                    </a:lnTo>
                    <a:lnTo>
                      <a:pt x="50742" y="106019"/>
                    </a:lnTo>
                    <a:lnTo>
                      <a:pt x="63085" y="107184"/>
                    </a:lnTo>
                    <a:lnTo>
                      <a:pt x="76800" y="105436"/>
                    </a:lnTo>
                    <a:lnTo>
                      <a:pt x="87771" y="99611"/>
                    </a:lnTo>
                    <a:lnTo>
                      <a:pt x="96685" y="90873"/>
                    </a:lnTo>
                    <a:lnTo>
                      <a:pt x="102171" y="80388"/>
                    </a:lnTo>
                    <a:lnTo>
                      <a:pt x="118628" y="80388"/>
                    </a:lnTo>
                    <a:lnTo>
                      <a:pt x="113142" y="92621"/>
                    </a:lnTo>
                    <a:lnTo>
                      <a:pt x="106285" y="102524"/>
                    </a:lnTo>
                    <a:lnTo>
                      <a:pt x="97371" y="110097"/>
                    </a:lnTo>
                    <a:lnTo>
                      <a:pt x="86400" y="115339"/>
                    </a:lnTo>
                    <a:lnTo>
                      <a:pt x="73371" y="118834"/>
                    </a:lnTo>
                    <a:lnTo>
                      <a:pt x="58285" y="120000"/>
                    </a:lnTo>
                    <a:lnTo>
                      <a:pt x="44571" y="118834"/>
                    </a:lnTo>
                    <a:lnTo>
                      <a:pt x="32228" y="114757"/>
                    </a:lnTo>
                    <a:lnTo>
                      <a:pt x="21942" y="108349"/>
                    </a:lnTo>
                    <a:lnTo>
                      <a:pt x="14399" y="101359"/>
                    </a:lnTo>
                    <a:lnTo>
                      <a:pt x="8228" y="92621"/>
                    </a:lnTo>
                    <a:lnTo>
                      <a:pt x="3428" y="82135"/>
                    </a:lnTo>
                    <a:lnTo>
                      <a:pt x="685" y="71067"/>
                    </a:lnTo>
                    <a:lnTo>
                      <a:pt x="0" y="59417"/>
                    </a:lnTo>
                    <a:lnTo>
                      <a:pt x="685" y="48349"/>
                    </a:lnTo>
                    <a:lnTo>
                      <a:pt x="4114" y="37281"/>
                    </a:lnTo>
                    <a:lnTo>
                      <a:pt x="8228" y="27378"/>
                    </a:lnTo>
                    <a:lnTo>
                      <a:pt x="15085" y="18640"/>
                    </a:lnTo>
                    <a:lnTo>
                      <a:pt x="22628" y="10485"/>
                    </a:lnTo>
                    <a:lnTo>
                      <a:pt x="32914" y="5242"/>
                    </a:lnTo>
                    <a:lnTo>
                      <a:pt x="45257" y="1165"/>
                    </a:lnTo>
                    <a:lnTo>
                      <a:pt x="59657" y="0"/>
                    </a:lnTo>
                    <a:lnTo>
                      <a:pt x="74057" y="1165"/>
                    </a:lnTo>
                    <a:lnTo>
                      <a:pt x="87771" y="4660"/>
                    </a:lnTo>
                    <a:lnTo>
                      <a:pt x="98057" y="10485"/>
                    </a:lnTo>
                    <a:lnTo>
                      <a:pt x="106285" y="18058"/>
                    </a:lnTo>
                    <a:lnTo>
                      <a:pt x="112457" y="27378"/>
                    </a:lnTo>
                    <a:lnTo>
                      <a:pt x="117257" y="37864"/>
                    </a:lnTo>
                    <a:lnTo>
                      <a:pt x="119314" y="50097"/>
                    </a:lnTo>
                    <a:lnTo>
                      <a:pt x="119999" y="62912"/>
                    </a:lnTo>
                    <a:lnTo>
                      <a:pt x="17142" y="62912"/>
                    </a:lnTo>
                    <a:close/>
                    <a:moveTo>
                      <a:pt x="102857" y="50679"/>
                    </a:moveTo>
                    <a:lnTo>
                      <a:pt x="100800" y="40194"/>
                    </a:lnTo>
                    <a:lnTo>
                      <a:pt x="96685" y="30873"/>
                    </a:lnTo>
                    <a:lnTo>
                      <a:pt x="91200" y="23300"/>
                    </a:lnTo>
                    <a:lnTo>
                      <a:pt x="82285" y="17475"/>
                    </a:lnTo>
                    <a:lnTo>
                      <a:pt x="72000" y="13980"/>
                    </a:lnTo>
                    <a:lnTo>
                      <a:pt x="59657" y="12233"/>
                    </a:lnTo>
                    <a:lnTo>
                      <a:pt x="47314" y="13980"/>
                    </a:lnTo>
                    <a:lnTo>
                      <a:pt x="37714" y="18058"/>
                    </a:lnTo>
                    <a:lnTo>
                      <a:pt x="29485" y="23883"/>
                    </a:lnTo>
                    <a:lnTo>
                      <a:pt x="24000" y="32038"/>
                    </a:lnTo>
                    <a:lnTo>
                      <a:pt x="19885" y="40776"/>
                    </a:lnTo>
                    <a:lnTo>
                      <a:pt x="17142" y="50679"/>
                    </a:lnTo>
                    <a:lnTo>
                      <a:pt x="102857" y="50679"/>
                    </a:lnTo>
                    <a:close/>
                  </a:path>
                </a:pathLst>
              </a:custGeom>
              <a:solidFill>
                <a:srgbClr val="4D148C"/>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278" name="Shape 278"/>
              <p:cNvSpPr/>
              <p:nvPr/>
            </p:nvSpPr>
            <p:spPr>
              <a:xfrm>
                <a:off x="4967287" y="2146300"/>
                <a:ext cx="49200" cy="104700"/>
              </a:xfrm>
              <a:custGeom>
                <a:pathLst>
                  <a:path extrusionOk="0" h="120000" w="120000">
                    <a:moveTo>
                      <a:pt x="32258" y="120000"/>
                    </a:moveTo>
                    <a:lnTo>
                      <a:pt x="1290" y="120000"/>
                    </a:lnTo>
                    <a:lnTo>
                      <a:pt x="1290" y="29400"/>
                    </a:lnTo>
                    <a:lnTo>
                      <a:pt x="1290" y="16200"/>
                    </a:lnTo>
                    <a:lnTo>
                      <a:pt x="0" y="3000"/>
                    </a:lnTo>
                    <a:lnTo>
                      <a:pt x="29677" y="3000"/>
                    </a:lnTo>
                    <a:lnTo>
                      <a:pt x="32258" y="20400"/>
                    </a:lnTo>
                    <a:lnTo>
                      <a:pt x="33548" y="20400"/>
                    </a:lnTo>
                    <a:lnTo>
                      <a:pt x="42580" y="12000"/>
                    </a:lnTo>
                    <a:lnTo>
                      <a:pt x="55483" y="6000"/>
                    </a:lnTo>
                    <a:lnTo>
                      <a:pt x="72258" y="1800"/>
                    </a:lnTo>
                    <a:lnTo>
                      <a:pt x="90322" y="0"/>
                    </a:lnTo>
                    <a:lnTo>
                      <a:pt x="120000" y="600"/>
                    </a:lnTo>
                    <a:lnTo>
                      <a:pt x="120000" y="13800"/>
                    </a:lnTo>
                    <a:lnTo>
                      <a:pt x="110967" y="12600"/>
                    </a:lnTo>
                    <a:lnTo>
                      <a:pt x="101935" y="12600"/>
                    </a:lnTo>
                    <a:lnTo>
                      <a:pt x="81290" y="13800"/>
                    </a:lnTo>
                    <a:lnTo>
                      <a:pt x="63225" y="16800"/>
                    </a:lnTo>
                    <a:lnTo>
                      <a:pt x="51612" y="22800"/>
                    </a:lnTo>
                    <a:lnTo>
                      <a:pt x="40000" y="30000"/>
                    </a:lnTo>
                    <a:lnTo>
                      <a:pt x="34838" y="39000"/>
                    </a:lnTo>
                    <a:lnTo>
                      <a:pt x="32258" y="49800"/>
                    </a:lnTo>
                    <a:lnTo>
                      <a:pt x="32258" y="120000"/>
                    </a:lnTo>
                    <a:close/>
                  </a:path>
                </a:pathLst>
              </a:custGeom>
              <a:solidFill>
                <a:srgbClr val="4D148C"/>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279" name="Shape 279"/>
              <p:cNvSpPr/>
              <p:nvPr/>
            </p:nvSpPr>
            <p:spPr>
              <a:xfrm>
                <a:off x="5021262" y="2147888"/>
                <a:ext cx="96900" cy="103200"/>
              </a:xfrm>
              <a:custGeom>
                <a:pathLst>
                  <a:path extrusionOk="0" h="120000" w="120000">
                    <a:moveTo>
                      <a:pt x="16483" y="0"/>
                    </a:moveTo>
                    <a:lnTo>
                      <a:pt x="60659" y="100307"/>
                    </a:lnTo>
                    <a:lnTo>
                      <a:pt x="103516" y="0"/>
                    </a:lnTo>
                    <a:lnTo>
                      <a:pt x="120000" y="0"/>
                    </a:lnTo>
                    <a:lnTo>
                      <a:pt x="69890" y="120000"/>
                    </a:lnTo>
                    <a:lnTo>
                      <a:pt x="52747" y="120000"/>
                    </a:lnTo>
                    <a:lnTo>
                      <a:pt x="0" y="0"/>
                    </a:lnTo>
                    <a:lnTo>
                      <a:pt x="16483" y="0"/>
                    </a:lnTo>
                    <a:close/>
                  </a:path>
                </a:pathLst>
              </a:custGeom>
              <a:solidFill>
                <a:srgbClr val="4D148C"/>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280" name="Shape 280"/>
              <p:cNvSpPr/>
              <p:nvPr/>
            </p:nvSpPr>
            <p:spPr>
              <a:xfrm>
                <a:off x="5127626" y="2103438"/>
                <a:ext cx="14400" cy="147600"/>
              </a:xfrm>
              <a:custGeom>
                <a:pathLst>
                  <a:path extrusionOk="0" h="120000" w="120000">
                    <a:moveTo>
                      <a:pt x="119999" y="12857"/>
                    </a:moveTo>
                    <a:lnTo>
                      <a:pt x="0" y="12857"/>
                    </a:lnTo>
                    <a:lnTo>
                      <a:pt x="0" y="0"/>
                    </a:lnTo>
                    <a:lnTo>
                      <a:pt x="119999" y="0"/>
                    </a:lnTo>
                    <a:lnTo>
                      <a:pt x="119999" y="12857"/>
                    </a:lnTo>
                    <a:close/>
                    <a:moveTo>
                      <a:pt x="107142" y="36428"/>
                    </a:moveTo>
                    <a:lnTo>
                      <a:pt x="107142" y="120000"/>
                    </a:lnTo>
                    <a:lnTo>
                      <a:pt x="8571" y="120000"/>
                    </a:lnTo>
                    <a:lnTo>
                      <a:pt x="8571" y="36428"/>
                    </a:lnTo>
                    <a:lnTo>
                      <a:pt x="107142" y="36428"/>
                    </a:lnTo>
                    <a:close/>
                  </a:path>
                </a:pathLst>
              </a:custGeom>
              <a:solidFill>
                <a:srgbClr val="4D148C"/>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281" name="Shape 281"/>
              <p:cNvSpPr/>
              <p:nvPr/>
            </p:nvSpPr>
            <p:spPr>
              <a:xfrm>
                <a:off x="5156201" y="2146300"/>
                <a:ext cx="85800" cy="108000"/>
              </a:xfrm>
              <a:custGeom>
                <a:pathLst>
                  <a:path extrusionOk="0" h="120000" w="120000">
                    <a:moveTo>
                      <a:pt x="100740" y="37864"/>
                    </a:moveTo>
                    <a:lnTo>
                      <a:pt x="98518" y="28543"/>
                    </a:lnTo>
                    <a:lnTo>
                      <a:pt x="93333" y="20970"/>
                    </a:lnTo>
                    <a:lnTo>
                      <a:pt x="85925" y="16310"/>
                    </a:lnTo>
                    <a:lnTo>
                      <a:pt x="74814" y="13398"/>
                    </a:lnTo>
                    <a:lnTo>
                      <a:pt x="61481" y="12233"/>
                    </a:lnTo>
                    <a:lnTo>
                      <a:pt x="49629" y="13980"/>
                    </a:lnTo>
                    <a:lnTo>
                      <a:pt x="38518" y="18640"/>
                    </a:lnTo>
                    <a:lnTo>
                      <a:pt x="31111" y="26213"/>
                    </a:lnTo>
                    <a:lnTo>
                      <a:pt x="23703" y="36116"/>
                    </a:lnTo>
                    <a:lnTo>
                      <a:pt x="20740" y="47184"/>
                    </a:lnTo>
                    <a:lnTo>
                      <a:pt x="18518" y="59417"/>
                    </a:lnTo>
                    <a:lnTo>
                      <a:pt x="20740" y="72233"/>
                    </a:lnTo>
                    <a:lnTo>
                      <a:pt x="23703" y="83883"/>
                    </a:lnTo>
                    <a:lnTo>
                      <a:pt x="31111" y="93203"/>
                    </a:lnTo>
                    <a:lnTo>
                      <a:pt x="38518" y="100776"/>
                    </a:lnTo>
                    <a:lnTo>
                      <a:pt x="49629" y="106019"/>
                    </a:lnTo>
                    <a:lnTo>
                      <a:pt x="61481" y="107184"/>
                    </a:lnTo>
                    <a:lnTo>
                      <a:pt x="74814" y="106019"/>
                    </a:lnTo>
                    <a:lnTo>
                      <a:pt x="84444" y="102524"/>
                    </a:lnTo>
                    <a:lnTo>
                      <a:pt x="93333" y="97281"/>
                    </a:lnTo>
                    <a:lnTo>
                      <a:pt x="98518" y="89708"/>
                    </a:lnTo>
                    <a:lnTo>
                      <a:pt x="100740" y="80970"/>
                    </a:lnTo>
                    <a:lnTo>
                      <a:pt x="120000" y="80970"/>
                    </a:lnTo>
                    <a:lnTo>
                      <a:pt x="116296" y="93203"/>
                    </a:lnTo>
                    <a:lnTo>
                      <a:pt x="110370" y="102524"/>
                    </a:lnTo>
                    <a:lnTo>
                      <a:pt x="101481" y="110097"/>
                    </a:lnTo>
                    <a:lnTo>
                      <a:pt x="91851" y="115339"/>
                    </a:lnTo>
                    <a:lnTo>
                      <a:pt x="78518" y="118834"/>
                    </a:lnTo>
                    <a:lnTo>
                      <a:pt x="63703" y="120000"/>
                    </a:lnTo>
                    <a:lnTo>
                      <a:pt x="48148" y="118834"/>
                    </a:lnTo>
                    <a:lnTo>
                      <a:pt x="34814" y="114757"/>
                    </a:lnTo>
                    <a:lnTo>
                      <a:pt x="25185" y="108349"/>
                    </a:lnTo>
                    <a:lnTo>
                      <a:pt x="15555" y="101359"/>
                    </a:lnTo>
                    <a:lnTo>
                      <a:pt x="8888" y="92621"/>
                    </a:lnTo>
                    <a:lnTo>
                      <a:pt x="4444" y="82135"/>
                    </a:lnTo>
                    <a:lnTo>
                      <a:pt x="740" y="71067"/>
                    </a:lnTo>
                    <a:lnTo>
                      <a:pt x="0" y="59417"/>
                    </a:lnTo>
                    <a:lnTo>
                      <a:pt x="740" y="48349"/>
                    </a:lnTo>
                    <a:lnTo>
                      <a:pt x="4444" y="37281"/>
                    </a:lnTo>
                    <a:lnTo>
                      <a:pt x="9629" y="27378"/>
                    </a:lnTo>
                    <a:lnTo>
                      <a:pt x="16296" y="18640"/>
                    </a:lnTo>
                    <a:lnTo>
                      <a:pt x="25925" y="10485"/>
                    </a:lnTo>
                    <a:lnTo>
                      <a:pt x="37037" y="5242"/>
                    </a:lnTo>
                    <a:lnTo>
                      <a:pt x="49629" y="1165"/>
                    </a:lnTo>
                    <a:lnTo>
                      <a:pt x="64444" y="0"/>
                    </a:lnTo>
                    <a:lnTo>
                      <a:pt x="78518" y="1165"/>
                    </a:lnTo>
                    <a:lnTo>
                      <a:pt x="91851" y="4660"/>
                    </a:lnTo>
                    <a:lnTo>
                      <a:pt x="102962" y="9902"/>
                    </a:lnTo>
                    <a:lnTo>
                      <a:pt x="111111" y="17475"/>
                    </a:lnTo>
                    <a:lnTo>
                      <a:pt x="117037" y="26796"/>
                    </a:lnTo>
                    <a:lnTo>
                      <a:pt x="120000" y="37864"/>
                    </a:lnTo>
                    <a:lnTo>
                      <a:pt x="100740" y="37864"/>
                    </a:lnTo>
                    <a:close/>
                  </a:path>
                </a:pathLst>
              </a:custGeom>
              <a:solidFill>
                <a:srgbClr val="4D148C"/>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282" name="Shape 282"/>
              <p:cNvSpPr/>
              <p:nvPr/>
            </p:nvSpPr>
            <p:spPr>
              <a:xfrm>
                <a:off x="5254626" y="2146300"/>
                <a:ext cx="92100" cy="108000"/>
              </a:xfrm>
              <a:custGeom>
                <a:pathLst>
                  <a:path extrusionOk="0" h="120000" w="120000">
                    <a:moveTo>
                      <a:pt x="16551" y="62912"/>
                    </a:moveTo>
                    <a:lnTo>
                      <a:pt x="17931" y="72815"/>
                    </a:lnTo>
                    <a:lnTo>
                      <a:pt x="20689" y="82135"/>
                    </a:lnTo>
                    <a:lnTo>
                      <a:pt x="25517" y="90291"/>
                    </a:lnTo>
                    <a:lnTo>
                      <a:pt x="31724" y="97281"/>
                    </a:lnTo>
                    <a:lnTo>
                      <a:pt x="40000" y="102524"/>
                    </a:lnTo>
                    <a:lnTo>
                      <a:pt x="51034" y="106019"/>
                    </a:lnTo>
                    <a:lnTo>
                      <a:pt x="63448" y="107184"/>
                    </a:lnTo>
                    <a:lnTo>
                      <a:pt x="77241" y="105436"/>
                    </a:lnTo>
                    <a:lnTo>
                      <a:pt x="88275" y="99611"/>
                    </a:lnTo>
                    <a:lnTo>
                      <a:pt x="97241" y="90873"/>
                    </a:lnTo>
                    <a:lnTo>
                      <a:pt x="102068" y="80388"/>
                    </a:lnTo>
                    <a:lnTo>
                      <a:pt x="118620" y="80388"/>
                    </a:lnTo>
                    <a:lnTo>
                      <a:pt x="113793" y="92621"/>
                    </a:lnTo>
                    <a:lnTo>
                      <a:pt x="106896" y="102524"/>
                    </a:lnTo>
                    <a:lnTo>
                      <a:pt x="97931" y="110097"/>
                    </a:lnTo>
                    <a:lnTo>
                      <a:pt x="86896" y="115339"/>
                    </a:lnTo>
                    <a:lnTo>
                      <a:pt x="73103" y="118834"/>
                    </a:lnTo>
                    <a:lnTo>
                      <a:pt x="57931" y="120000"/>
                    </a:lnTo>
                    <a:lnTo>
                      <a:pt x="44137" y="118834"/>
                    </a:lnTo>
                    <a:lnTo>
                      <a:pt x="32413" y="114757"/>
                    </a:lnTo>
                    <a:lnTo>
                      <a:pt x="22068" y="108349"/>
                    </a:lnTo>
                    <a:lnTo>
                      <a:pt x="14482" y="101359"/>
                    </a:lnTo>
                    <a:lnTo>
                      <a:pt x="7586" y="92621"/>
                    </a:lnTo>
                    <a:lnTo>
                      <a:pt x="2758" y="82135"/>
                    </a:lnTo>
                    <a:lnTo>
                      <a:pt x="689" y="71067"/>
                    </a:lnTo>
                    <a:lnTo>
                      <a:pt x="0" y="59417"/>
                    </a:lnTo>
                    <a:lnTo>
                      <a:pt x="689" y="48349"/>
                    </a:lnTo>
                    <a:lnTo>
                      <a:pt x="2758" y="37281"/>
                    </a:lnTo>
                    <a:lnTo>
                      <a:pt x="7586" y="27378"/>
                    </a:lnTo>
                    <a:lnTo>
                      <a:pt x="14482" y="18640"/>
                    </a:lnTo>
                    <a:lnTo>
                      <a:pt x="22758" y="10485"/>
                    </a:lnTo>
                    <a:lnTo>
                      <a:pt x="33103" y="5242"/>
                    </a:lnTo>
                    <a:lnTo>
                      <a:pt x="45517" y="1165"/>
                    </a:lnTo>
                    <a:lnTo>
                      <a:pt x="59310" y="0"/>
                    </a:lnTo>
                    <a:lnTo>
                      <a:pt x="74482" y="1165"/>
                    </a:lnTo>
                    <a:lnTo>
                      <a:pt x="87586" y="4660"/>
                    </a:lnTo>
                    <a:lnTo>
                      <a:pt x="98620" y="10485"/>
                    </a:lnTo>
                    <a:lnTo>
                      <a:pt x="106896" y="18058"/>
                    </a:lnTo>
                    <a:lnTo>
                      <a:pt x="113103" y="27378"/>
                    </a:lnTo>
                    <a:lnTo>
                      <a:pt x="117241" y="37864"/>
                    </a:lnTo>
                    <a:lnTo>
                      <a:pt x="119310" y="50097"/>
                    </a:lnTo>
                    <a:lnTo>
                      <a:pt x="120000" y="62912"/>
                    </a:lnTo>
                    <a:lnTo>
                      <a:pt x="16551" y="62912"/>
                    </a:lnTo>
                    <a:close/>
                    <a:moveTo>
                      <a:pt x="103448" y="50679"/>
                    </a:moveTo>
                    <a:lnTo>
                      <a:pt x="100689" y="40194"/>
                    </a:lnTo>
                    <a:lnTo>
                      <a:pt x="97241" y="30873"/>
                    </a:lnTo>
                    <a:lnTo>
                      <a:pt x="91724" y="23300"/>
                    </a:lnTo>
                    <a:lnTo>
                      <a:pt x="82758" y="17475"/>
                    </a:lnTo>
                    <a:lnTo>
                      <a:pt x="72413" y="13980"/>
                    </a:lnTo>
                    <a:lnTo>
                      <a:pt x="59310" y="12233"/>
                    </a:lnTo>
                    <a:lnTo>
                      <a:pt x="47586" y="13980"/>
                    </a:lnTo>
                    <a:lnTo>
                      <a:pt x="37241" y="18058"/>
                    </a:lnTo>
                    <a:lnTo>
                      <a:pt x="29655" y="23883"/>
                    </a:lnTo>
                    <a:lnTo>
                      <a:pt x="23448" y="32038"/>
                    </a:lnTo>
                    <a:lnTo>
                      <a:pt x="20000" y="40776"/>
                    </a:lnTo>
                    <a:lnTo>
                      <a:pt x="17241" y="50679"/>
                    </a:lnTo>
                    <a:lnTo>
                      <a:pt x="103448" y="50679"/>
                    </a:lnTo>
                    <a:close/>
                  </a:path>
                </a:pathLst>
              </a:custGeom>
              <a:solidFill>
                <a:srgbClr val="4D148C"/>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283" name="Shape 283"/>
              <p:cNvSpPr/>
              <p:nvPr/>
            </p:nvSpPr>
            <p:spPr>
              <a:xfrm>
                <a:off x="5353051" y="2146300"/>
                <a:ext cx="82500" cy="108000"/>
              </a:xfrm>
              <a:custGeom>
                <a:pathLst>
                  <a:path extrusionOk="0" h="120000" w="120000">
                    <a:moveTo>
                      <a:pt x="59612" y="0"/>
                    </a:moveTo>
                    <a:lnTo>
                      <a:pt x="72774" y="582"/>
                    </a:lnTo>
                    <a:lnTo>
                      <a:pt x="82838" y="1747"/>
                    </a:lnTo>
                    <a:lnTo>
                      <a:pt x="92903" y="4660"/>
                    </a:lnTo>
                    <a:lnTo>
                      <a:pt x="100645" y="9320"/>
                    </a:lnTo>
                    <a:lnTo>
                      <a:pt x="108387" y="14563"/>
                    </a:lnTo>
                    <a:lnTo>
                      <a:pt x="112258" y="22135"/>
                    </a:lnTo>
                    <a:lnTo>
                      <a:pt x="115354" y="31456"/>
                    </a:lnTo>
                    <a:lnTo>
                      <a:pt x="96000" y="31456"/>
                    </a:lnTo>
                    <a:lnTo>
                      <a:pt x="92903" y="23883"/>
                    </a:lnTo>
                    <a:lnTo>
                      <a:pt x="86709" y="18640"/>
                    </a:lnTo>
                    <a:lnTo>
                      <a:pt x="78967" y="14563"/>
                    </a:lnTo>
                    <a:lnTo>
                      <a:pt x="68903" y="13398"/>
                    </a:lnTo>
                    <a:lnTo>
                      <a:pt x="58064" y="12233"/>
                    </a:lnTo>
                    <a:lnTo>
                      <a:pt x="48000" y="13398"/>
                    </a:lnTo>
                    <a:lnTo>
                      <a:pt x="39483" y="14563"/>
                    </a:lnTo>
                    <a:lnTo>
                      <a:pt x="30967" y="18640"/>
                    </a:lnTo>
                    <a:lnTo>
                      <a:pt x="25548" y="23300"/>
                    </a:lnTo>
                    <a:lnTo>
                      <a:pt x="24000" y="30873"/>
                    </a:lnTo>
                    <a:lnTo>
                      <a:pt x="25548" y="36699"/>
                    </a:lnTo>
                    <a:lnTo>
                      <a:pt x="30967" y="40776"/>
                    </a:lnTo>
                    <a:lnTo>
                      <a:pt x="39483" y="44271"/>
                    </a:lnTo>
                    <a:lnTo>
                      <a:pt x="50322" y="46601"/>
                    </a:lnTo>
                    <a:lnTo>
                      <a:pt x="62709" y="49514"/>
                    </a:lnTo>
                    <a:lnTo>
                      <a:pt x="77419" y="52427"/>
                    </a:lnTo>
                    <a:lnTo>
                      <a:pt x="93677" y="55922"/>
                    </a:lnTo>
                    <a:lnTo>
                      <a:pt x="104516" y="60000"/>
                    </a:lnTo>
                    <a:lnTo>
                      <a:pt x="112258" y="66407"/>
                    </a:lnTo>
                    <a:lnTo>
                      <a:pt x="117677" y="74563"/>
                    </a:lnTo>
                    <a:lnTo>
                      <a:pt x="120000" y="83300"/>
                    </a:lnTo>
                    <a:lnTo>
                      <a:pt x="117677" y="93203"/>
                    </a:lnTo>
                    <a:lnTo>
                      <a:pt x="112258" y="101359"/>
                    </a:lnTo>
                    <a:lnTo>
                      <a:pt x="104516" y="107766"/>
                    </a:lnTo>
                    <a:lnTo>
                      <a:pt x="94451" y="113592"/>
                    </a:lnTo>
                    <a:lnTo>
                      <a:pt x="82838" y="116504"/>
                    </a:lnTo>
                    <a:lnTo>
                      <a:pt x="69677" y="118834"/>
                    </a:lnTo>
                    <a:lnTo>
                      <a:pt x="56516" y="120000"/>
                    </a:lnTo>
                    <a:lnTo>
                      <a:pt x="45677" y="119417"/>
                    </a:lnTo>
                    <a:lnTo>
                      <a:pt x="34064" y="117087"/>
                    </a:lnTo>
                    <a:lnTo>
                      <a:pt x="23225" y="114174"/>
                    </a:lnTo>
                    <a:lnTo>
                      <a:pt x="13935" y="109514"/>
                    </a:lnTo>
                    <a:lnTo>
                      <a:pt x="6967" y="103106"/>
                    </a:lnTo>
                    <a:lnTo>
                      <a:pt x="1548" y="94951"/>
                    </a:lnTo>
                    <a:lnTo>
                      <a:pt x="0" y="85631"/>
                    </a:lnTo>
                    <a:lnTo>
                      <a:pt x="19354" y="85631"/>
                    </a:lnTo>
                    <a:lnTo>
                      <a:pt x="21677" y="93203"/>
                    </a:lnTo>
                    <a:lnTo>
                      <a:pt x="25548" y="98446"/>
                    </a:lnTo>
                    <a:lnTo>
                      <a:pt x="33290" y="102524"/>
                    </a:lnTo>
                    <a:lnTo>
                      <a:pt x="41032" y="105436"/>
                    </a:lnTo>
                    <a:lnTo>
                      <a:pt x="51096" y="106601"/>
                    </a:lnTo>
                    <a:lnTo>
                      <a:pt x="61161" y="107184"/>
                    </a:lnTo>
                    <a:lnTo>
                      <a:pt x="70451" y="106601"/>
                    </a:lnTo>
                    <a:lnTo>
                      <a:pt x="79741" y="105436"/>
                    </a:lnTo>
                    <a:lnTo>
                      <a:pt x="87483" y="101941"/>
                    </a:lnTo>
                    <a:lnTo>
                      <a:pt x="94451" y="97864"/>
                    </a:lnTo>
                    <a:lnTo>
                      <a:pt x="98322" y="92038"/>
                    </a:lnTo>
                    <a:lnTo>
                      <a:pt x="99870" y="85048"/>
                    </a:lnTo>
                    <a:lnTo>
                      <a:pt x="98322" y="77475"/>
                    </a:lnTo>
                    <a:lnTo>
                      <a:pt x="92903" y="72233"/>
                    </a:lnTo>
                    <a:lnTo>
                      <a:pt x="85935" y="68737"/>
                    </a:lnTo>
                    <a:lnTo>
                      <a:pt x="75870" y="66407"/>
                    </a:lnTo>
                    <a:lnTo>
                      <a:pt x="64258" y="63495"/>
                    </a:lnTo>
                    <a:lnTo>
                      <a:pt x="52645" y="61747"/>
                    </a:lnTo>
                    <a:lnTo>
                      <a:pt x="42580" y="60000"/>
                    </a:lnTo>
                    <a:lnTo>
                      <a:pt x="33290" y="57669"/>
                    </a:lnTo>
                    <a:lnTo>
                      <a:pt x="24000" y="54757"/>
                    </a:lnTo>
                    <a:lnTo>
                      <a:pt x="16258" y="50679"/>
                    </a:lnTo>
                    <a:lnTo>
                      <a:pt x="10064" y="46019"/>
                    </a:lnTo>
                    <a:lnTo>
                      <a:pt x="6193" y="39611"/>
                    </a:lnTo>
                    <a:lnTo>
                      <a:pt x="5419" y="31456"/>
                    </a:lnTo>
                    <a:lnTo>
                      <a:pt x="6193" y="22718"/>
                    </a:lnTo>
                    <a:lnTo>
                      <a:pt x="11612" y="15145"/>
                    </a:lnTo>
                    <a:lnTo>
                      <a:pt x="18580" y="9320"/>
                    </a:lnTo>
                    <a:lnTo>
                      <a:pt x="27870" y="5242"/>
                    </a:lnTo>
                    <a:lnTo>
                      <a:pt x="37161" y="1747"/>
                    </a:lnTo>
                    <a:lnTo>
                      <a:pt x="48774" y="582"/>
                    </a:lnTo>
                    <a:lnTo>
                      <a:pt x="59612" y="0"/>
                    </a:lnTo>
                    <a:close/>
                  </a:path>
                </a:pathLst>
              </a:custGeom>
              <a:solidFill>
                <a:srgbClr val="4D148C"/>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grpSp>
        <p:grpSp>
          <p:nvGrpSpPr>
            <p:cNvPr id="284" name="Shape 284"/>
            <p:cNvGrpSpPr/>
            <p:nvPr/>
          </p:nvGrpSpPr>
          <p:grpSpPr>
            <a:xfrm>
              <a:off x="3943351" y="1631950"/>
              <a:ext cx="1544525" cy="428699"/>
              <a:chOff x="3943351" y="1631950"/>
              <a:chExt cx="1544525" cy="428699"/>
            </a:xfrm>
          </p:grpSpPr>
          <p:sp>
            <p:nvSpPr>
              <p:cNvPr id="285" name="Shape 285"/>
              <p:cNvSpPr/>
              <p:nvPr/>
            </p:nvSpPr>
            <p:spPr>
              <a:xfrm>
                <a:off x="4983162" y="1782763"/>
                <a:ext cx="355500" cy="261900"/>
              </a:xfrm>
              <a:custGeom>
                <a:pathLst>
                  <a:path extrusionOk="0" h="120000" w="120000">
                    <a:moveTo>
                      <a:pt x="78454" y="120000"/>
                    </a:moveTo>
                    <a:lnTo>
                      <a:pt x="59375" y="90666"/>
                    </a:lnTo>
                    <a:lnTo>
                      <a:pt x="40118" y="120000"/>
                    </a:lnTo>
                    <a:lnTo>
                      <a:pt x="0" y="120000"/>
                    </a:lnTo>
                    <a:lnTo>
                      <a:pt x="39227" y="59878"/>
                    </a:lnTo>
                    <a:lnTo>
                      <a:pt x="0" y="0"/>
                    </a:lnTo>
                    <a:lnTo>
                      <a:pt x="41367" y="0"/>
                    </a:lnTo>
                    <a:lnTo>
                      <a:pt x="60802" y="29090"/>
                    </a:lnTo>
                    <a:lnTo>
                      <a:pt x="79524" y="0"/>
                    </a:lnTo>
                    <a:lnTo>
                      <a:pt x="119643" y="0"/>
                    </a:lnTo>
                    <a:lnTo>
                      <a:pt x="80594" y="59878"/>
                    </a:lnTo>
                    <a:lnTo>
                      <a:pt x="120000" y="120000"/>
                    </a:lnTo>
                    <a:lnTo>
                      <a:pt x="78454" y="120000"/>
                    </a:lnTo>
                    <a:close/>
                  </a:path>
                </a:pathLst>
              </a:custGeom>
              <a:solidFill>
                <a:srgbClr val="FF6600"/>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286" name="Shape 286"/>
              <p:cNvSpPr/>
              <p:nvPr/>
            </p:nvSpPr>
            <p:spPr>
              <a:xfrm>
                <a:off x="4754562" y="1631950"/>
                <a:ext cx="228600" cy="412799"/>
              </a:xfrm>
              <a:custGeom>
                <a:pathLst>
                  <a:path extrusionOk="0" h="120000" w="120000">
                    <a:moveTo>
                      <a:pt x="0" y="120000"/>
                    </a:moveTo>
                    <a:lnTo>
                      <a:pt x="0" y="0"/>
                    </a:lnTo>
                    <a:lnTo>
                      <a:pt x="120000" y="0"/>
                    </a:lnTo>
                    <a:lnTo>
                      <a:pt x="120000" y="26769"/>
                    </a:lnTo>
                    <a:lnTo>
                      <a:pt x="50993" y="26769"/>
                    </a:lnTo>
                    <a:lnTo>
                      <a:pt x="50993" y="43846"/>
                    </a:lnTo>
                    <a:lnTo>
                      <a:pt x="120000" y="43846"/>
                    </a:lnTo>
                    <a:lnTo>
                      <a:pt x="120000" y="69692"/>
                    </a:lnTo>
                    <a:lnTo>
                      <a:pt x="50993" y="69692"/>
                    </a:lnTo>
                    <a:lnTo>
                      <a:pt x="50993" y="93230"/>
                    </a:lnTo>
                    <a:lnTo>
                      <a:pt x="120000" y="93230"/>
                    </a:lnTo>
                    <a:lnTo>
                      <a:pt x="120000" y="120000"/>
                    </a:lnTo>
                    <a:lnTo>
                      <a:pt x="0" y="120000"/>
                    </a:lnTo>
                    <a:close/>
                  </a:path>
                </a:pathLst>
              </a:custGeom>
              <a:solidFill>
                <a:srgbClr val="FF6600"/>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287" name="Shape 287"/>
              <p:cNvSpPr/>
              <p:nvPr/>
            </p:nvSpPr>
            <p:spPr>
              <a:xfrm>
                <a:off x="3943351" y="1631950"/>
                <a:ext cx="811200" cy="428699"/>
              </a:xfrm>
              <a:custGeom>
                <a:pathLst>
                  <a:path extrusionOk="0" h="120000" w="120000">
                    <a:moveTo>
                      <a:pt x="105734" y="0"/>
                    </a:moveTo>
                    <a:lnTo>
                      <a:pt x="105734" y="47524"/>
                    </a:lnTo>
                    <a:lnTo>
                      <a:pt x="105578" y="47524"/>
                    </a:lnTo>
                    <a:lnTo>
                      <a:pt x="103932" y="44405"/>
                    </a:lnTo>
                    <a:lnTo>
                      <a:pt x="102129" y="42029"/>
                    </a:lnTo>
                    <a:lnTo>
                      <a:pt x="100248" y="40247"/>
                    </a:lnTo>
                    <a:lnTo>
                      <a:pt x="98210" y="39059"/>
                    </a:lnTo>
                    <a:lnTo>
                      <a:pt x="96015" y="38465"/>
                    </a:lnTo>
                    <a:lnTo>
                      <a:pt x="93821" y="38316"/>
                    </a:lnTo>
                    <a:lnTo>
                      <a:pt x="90764" y="38613"/>
                    </a:lnTo>
                    <a:lnTo>
                      <a:pt x="87942" y="39950"/>
                    </a:lnTo>
                    <a:lnTo>
                      <a:pt x="85277" y="41881"/>
                    </a:lnTo>
                    <a:lnTo>
                      <a:pt x="82847" y="44554"/>
                    </a:lnTo>
                    <a:lnTo>
                      <a:pt x="80653" y="47970"/>
                    </a:lnTo>
                    <a:lnTo>
                      <a:pt x="78772" y="51980"/>
                    </a:lnTo>
                    <a:lnTo>
                      <a:pt x="77126" y="56287"/>
                    </a:lnTo>
                    <a:lnTo>
                      <a:pt x="75871" y="61039"/>
                    </a:lnTo>
                    <a:lnTo>
                      <a:pt x="74853" y="66386"/>
                    </a:lnTo>
                    <a:lnTo>
                      <a:pt x="73677" y="60742"/>
                    </a:lnTo>
                    <a:lnTo>
                      <a:pt x="72344" y="55544"/>
                    </a:lnTo>
                    <a:lnTo>
                      <a:pt x="70542" y="51089"/>
                    </a:lnTo>
                    <a:lnTo>
                      <a:pt x="68425" y="47227"/>
                    </a:lnTo>
                    <a:lnTo>
                      <a:pt x="66074" y="43960"/>
                    </a:lnTo>
                    <a:lnTo>
                      <a:pt x="63487" y="41287"/>
                    </a:lnTo>
                    <a:lnTo>
                      <a:pt x="60587" y="39504"/>
                    </a:lnTo>
                    <a:lnTo>
                      <a:pt x="57295" y="38316"/>
                    </a:lnTo>
                    <a:lnTo>
                      <a:pt x="53847" y="37871"/>
                    </a:lnTo>
                    <a:lnTo>
                      <a:pt x="50163" y="38316"/>
                    </a:lnTo>
                    <a:lnTo>
                      <a:pt x="46792" y="39653"/>
                    </a:lnTo>
                    <a:lnTo>
                      <a:pt x="43657" y="41732"/>
                    </a:lnTo>
                    <a:lnTo>
                      <a:pt x="40836" y="44554"/>
                    </a:lnTo>
                    <a:lnTo>
                      <a:pt x="38327" y="48415"/>
                    </a:lnTo>
                    <a:lnTo>
                      <a:pt x="36211" y="52574"/>
                    </a:lnTo>
                    <a:lnTo>
                      <a:pt x="34408" y="57623"/>
                    </a:lnTo>
                    <a:lnTo>
                      <a:pt x="34408" y="42326"/>
                    </a:lnTo>
                    <a:lnTo>
                      <a:pt x="16224" y="42326"/>
                    </a:lnTo>
                    <a:lnTo>
                      <a:pt x="16224" y="25841"/>
                    </a:lnTo>
                    <a:lnTo>
                      <a:pt x="36133" y="25841"/>
                    </a:lnTo>
                    <a:lnTo>
                      <a:pt x="36133" y="0"/>
                    </a:lnTo>
                    <a:lnTo>
                      <a:pt x="0" y="0"/>
                    </a:lnTo>
                    <a:lnTo>
                      <a:pt x="0" y="115841"/>
                    </a:lnTo>
                    <a:lnTo>
                      <a:pt x="16224" y="115841"/>
                    </a:lnTo>
                    <a:lnTo>
                      <a:pt x="16224" y="67277"/>
                    </a:lnTo>
                    <a:lnTo>
                      <a:pt x="32449" y="67277"/>
                    </a:lnTo>
                    <a:lnTo>
                      <a:pt x="31900" y="72623"/>
                    </a:lnTo>
                    <a:lnTo>
                      <a:pt x="31743" y="78712"/>
                    </a:lnTo>
                    <a:lnTo>
                      <a:pt x="31900" y="85099"/>
                    </a:lnTo>
                    <a:lnTo>
                      <a:pt x="32606" y="91039"/>
                    </a:lnTo>
                    <a:lnTo>
                      <a:pt x="33703" y="96534"/>
                    </a:lnTo>
                    <a:lnTo>
                      <a:pt x="35271" y="101732"/>
                    </a:lnTo>
                    <a:lnTo>
                      <a:pt x="37073" y="106188"/>
                    </a:lnTo>
                    <a:lnTo>
                      <a:pt x="39190" y="110049"/>
                    </a:lnTo>
                    <a:lnTo>
                      <a:pt x="41698" y="113465"/>
                    </a:lnTo>
                    <a:lnTo>
                      <a:pt x="44363" y="115990"/>
                    </a:lnTo>
                    <a:lnTo>
                      <a:pt x="47341" y="118069"/>
                    </a:lnTo>
                    <a:lnTo>
                      <a:pt x="50555" y="119257"/>
                    </a:lnTo>
                    <a:lnTo>
                      <a:pt x="53847" y="119702"/>
                    </a:lnTo>
                    <a:lnTo>
                      <a:pt x="57217" y="119257"/>
                    </a:lnTo>
                    <a:lnTo>
                      <a:pt x="60274" y="118217"/>
                    </a:lnTo>
                    <a:lnTo>
                      <a:pt x="63096" y="116732"/>
                    </a:lnTo>
                    <a:lnTo>
                      <a:pt x="65760" y="114356"/>
                    </a:lnTo>
                    <a:lnTo>
                      <a:pt x="68033" y="111386"/>
                    </a:lnTo>
                    <a:lnTo>
                      <a:pt x="70071" y="107821"/>
                    </a:lnTo>
                    <a:lnTo>
                      <a:pt x="71874" y="103663"/>
                    </a:lnTo>
                    <a:lnTo>
                      <a:pt x="73520" y="98910"/>
                    </a:lnTo>
                    <a:lnTo>
                      <a:pt x="74774" y="93415"/>
                    </a:lnTo>
                    <a:lnTo>
                      <a:pt x="60901" y="93415"/>
                    </a:lnTo>
                    <a:lnTo>
                      <a:pt x="60039" y="95643"/>
                    </a:lnTo>
                    <a:lnTo>
                      <a:pt x="59020" y="97574"/>
                    </a:lnTo>
                    <a:lnTo>
                      <a:pt x="58079" y="98762"/>
                    </a:lnTo>
                    <a:lnTo>
                      <a:pt x="56982" y="99504"/>
                    </a:lnTo>
                    <a:lnTo>
                      <a:pt x="55493" y="99950"/>
                    </a:lnTo>
                    <a:lnTo>
                      <a:pt x="53847" y="100099"/>
                    </a:lnTo>
                    <a:lnTo>
                      <a:pt x="51966" y="99653"/>
                    </a:lnTo>
                    <a:lnTo>
                      <a:pt x="50320" y="98465"/>
                    </a:lnTo>
                    <a:lnTo>
                      <a:pt x="48830" y="96534"/>
                    </a:lnTo>
                    <a:lnTo>
                      <a:pt x="47576" y="94158"/>
                    </a:lnTo>
                    <a:lnTo>
                      <a:pt x="46557" y="91188"/>
                    </a:lnTo>
                    <a:lnTo>
                      <a:pt x="45930" y="87920"/>
                    </a:lnTo>
                    <a:lnTo>
                      <a:pt x="45774" y="84356"/>
                    </a:lnTo>
                    <a:lnTo>
                      <a:pt x="74069" y="84356"/>
                    </a:lnTo>
                    <a:lnTo>
                      <a:pt x="74617" y="90000"/>
                    </a:lnTo>
                    <a:lnTo>
                      <a:pt x="75480" y="95495"/>
                    </a:lnTo>
                    <a:lnTo>
                      <a:pt x="76890" y="100396"/>
                    </a:lnTo>
                    <a:lnTo>
                      <a:pt x="78458" y="105297"/>
                    </a:lnTo>
                    <a:lnTo>
                      <a:pt x="80418" y="109306"/>
                    </a:lnTo>
                    <a:lnTo>
                      <a:pt x="82691" y="113019"/>
                    </a:lnTo>
                    <a:lnTo>
                      <a:pt x="85120" y="115841"/>
                    </a:lnTo>
                    <a:lnTo>
                      <a:pt x="87942" y="118069"/>
                    </a:lnTo>
                    <a:lnTo>
                      <a:pt x="90764" y="119702"/>
                    </a:lnTo>
                    <a:lnTo>
                      <a:pt x="93977" y="120000"/>
                    </a:lnTo>
                    <a:lnTo>
                      <a:pt x="96329" y="119702"/>
                    </a:lnTo>
                    <a:lnTo>
                      <a:pt x="98523" y="118663"/>
                    </a:lnTo>
                    <a:lnTo>
                      <a:pt x="100561" y="116881"/>
                    </a:lnTo>
                    <a:lnTo>
                      <a:pt x="102364" y="114653"/>
                    </a:lnTo>
                    <a:lnTo>
                      <a:pt x="104088" y="111831"/>
                    </a:lnTo>
                    <a:lnTo>
                      <a:pt x="105578" y="108415"/>
                    </a:lnTo>
                    <a:lnTo>
                      <a:pt x="105734" y="108415"/>
                    </a:lnTo>
                    <a:lnTo>
                      <a:pt x="105734" y="115841"/>
                    </a:lnTo>
                    <a:lnTo>
                      <a:pt x="119999" y="115841"/>
                    </a:lnTo>
                    <a:lnTo>
                      <a:pt x="119999" y="0"/>
                    </a:lnTo>
                    <a:lnTo>
                      <a:pt x="105734" y="0"/>
                    </a:lnTo>
                    <a:close/>
                    <a:moveTo>
                      <a:pt x="46165" y="67574"/>
                    </a:moveTo>
                    <a:lnTo>
                      <a:pt x="46792" y="64158"/>
                    </a:lnTo>
                    <a:lnTo>
                      <a:pt x="47733" y="61039"/>
                    </a:lnTo>
                    <a:lnTo>
                      <a:pt x="48909" y="58663"/>
                    </a:lnTo>
                    <a:lnTo>
                      <a:pt x="50320" y="56881"/>
                    </a:lnTo>
                    <a:lnTo>
                      <a:pt x="52044" y="55693"/>
                    </a:lnTo>
                    <a:lnTo>
                      <a:pt x="53847" y="55396"/>
                    </a:lnTo>
                    <a:lnTo>
                      <a:pt x="55806" y="55693"/>
                    </a:lnTo>
                    <a:lnTo>
                      <a:pt x="57531" y="56881"/>
                    </a:lnTo>
                    <a:lnTo>
                      <a:pt x="58941" y="58663"/>
                    </a:lnTo>
                    <a:lnTo>
                      <a:pt x="60117" y="61039"/>
                    </a:lnTo>
                    <a:lnTo>
                      <a:pt x="61058" y="64009"/>
                    </a:lnTo>
                    <a:lnTo>
                      <a:pt x="61606" y="67574"/>
                    </a:lnTo>
                    <a:lnTo>
                      <a:pt x="61371" y="67574"/>
                    </a:lnTo>
                    <a:lnTo>
                      <a:pt x="60587" y="67574"/>
                    </a:lnTo>
                    <a:lnTo>
                      <a:pt x="57766" y="67574"/>
                    </a:lnTo>
                    <a:lnTo>
                      <a:pt x="55963" y="67574"/>
                    </a:lnTo>
                    <a:lnTo>
                      <a:pt x="54003" y="67574"/>
                    </a:lnTo>
                    <a:lnTo>
                      <a:pt x="52044" y="67574"/>
                    </a:lnTo>
                    <a:lnTo>
                      <a:pt x="50241" y="67574"/>
                    </a:lnTo>
                    <a:lnTo>
                      <a:pt x="48595" y="67574"/>
                    </a:lnTo>
                    <a:lnTo>
                      <a:pt x="46165" y="67574"/>
                    </a:lnTo>
                    <a:close/>
                    <a:moveTo>
                      <a:pt x="97034" y="98168"/>
                    </a:moveTo>
                    <a:lnTo>
                      <a:pt x="95153" y="97871"/>
                    </a:lnTo>
                    <a:lnTo>
                      <a:pt x="93429" y="96683"/>
                    </a:lnTo>
                    <a:lnTo>
                      <a:pt x="91939" y="94752"/>
                    </a:lnTo>
                    <a:lnTo>
                      <a:pt x="90764" y="92376"/>
                    </a:lnTo>
                    <a:lnTo>
                      <a:pt x="89823" y="89554"/>
                    </a:lnTo>
                    <a:lnTo>
                      <a:pt x="89118" y="86287"/>
                    </a:lnTo>
                    <a:lnTo>
                      <a:pt x="88647" y="82871"/>
                    </a:lnTo>
                    <a:lnTo>
                      <a:pt x="88412" y="79158"/>
                    </a:lnTo>
                    <a:lnTo>
                      <a:pt x="88569" y="75742"/>
                    </a:lnTo>
                    <a:lnTo>
                      <a:pt x="88883" y="72475"/>
                    </a:lnTo>
                    <a:lnTo>
                      <a:pt x="89431" y="69207"/>
                    </a:lnTo>
                    <a:lnTo>
                      <a:pt x="90137" y="66386"/>
                    </a:lnTo>
                    <a:lnTo>
                      <a:pt x="91077" y="64009"/>
                    </a:lnTo>
                    <a:lnTo>
                      <a:pt x="92253" y="61782"/>
                    </a:lnTo>
                    <a:lnTo>
                      <a:pt x="93585" y="60148"/>
                    </a:lnTo>
                    <a:lnTo>
                      <a:pt x="95231" y="59108"/>
                    </a:lnTo>
                    <a:lnTo>
                      <a:pt x="97034" y="58811"/>
                    </a:lnTo>
                    <a:lnTo>
                      <a:pt x="98837" y="59108"/>
                    </a:lnTo>
                    <a:lnTo>
                      <a:pt x="100483" y="60148"/>
                    </a:lnTo>
                    <a:lnTo>
                      <a:pt x="101737" y="61782"/>
                    </a:lnTo>
                    <a:lnTo>
                      <a:pt x="102913" y="64009"/>
                    </a:lnTo>
                    <a:lnTo>
                      <a:pt x="103775" y="66386"/>
                    </a:lnTo>
                    <a:lnTo>
                      <a:pt x="104480" y="69207"/>
                    </a:lnTo>
                    <a:lnTo>
                      <a:pt x="104951" y="72475"/>
                    </a:lnTo>
                    <a:lnTo>
                      <a:pt x="105186" y="75742"/>
                    </a:lnTo>
                    <a:lnTo>
                      <a:pt x="105264" y="79158"/>
                    </a:lnTo>
                    <a:lnTo>
                      <a:pt x="105186" y="82425"/>
                    </a:lnTo>
                    <a:lnTo>
                      <a:pt x="104951" y="85544"/>
                    </a:lnTo>
                    <a:lnTo>
                      <a:pt x="104480" y="88514"/>
                    </a:lnTo>
                    <a:lnTo>
                      <a:pt x="103775" y="91188"/>
                    </a:lnTo>
                    <a:lnTo>
                      <a:pt x="102834" y="93564"/>
                    </a:lnTo>
                    <a:lnTo>
                      <a:pt x="101737" y="95495"/>
                    </a:lnTo>
                    <a:lnTo>
                      <a:pt x="100404" y="96980"/>
                    </a:lnTo>
                    <a:lnTo>
                      <a:pt x="98837" y="97871"/>
                    </a:lnTo>
                    <a:lnTo>
                      <a:pt x="97034" y="98168"/>
                    </a:lnTo>
                    <a:close/>
                  </a:path>
                </a:pathLst>
              </a:custGeom>
              <a:solidFill>
                <a:srgbClr val="4D148C"/>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288" name="Shape 288"/>
              <p:cNvSpPr/>
              <p:nvPr/>
            </p:nvSpPr>
            <p:spPr>
              <a:xfrm>
                <a:off x="5387976" y="1946275"/>
                <a:ext cx="99900" cy="98400"/>
              </a:xfrm>
              <a:custGeom>
                <a:pathLst>
                  <a:path extrusionOk="0" h="120000" w="120000">
                    <a:moveTo>
                      <a:pt x="109148" y="60645"/>
                    </a:moveTo>
                    <a:lnTo>
                      <a:pt x="106595" y="46451"/>
                    </a:lnTo>
                    <a:lnTo>
                      <a:pt x="102127" y="34193"/>
                    </a:lnTo>
                    <a:lnTo>
                      <a:pt x="95106" y="23870"/>
                    </a:lnTo>
                    <a:lnTo>
                      <a:pt x="85531" y="16774"/>
                    </a:lnTo>
                    <a:lnTo>
                      <a:pt x="73404" y="12258"/>
                    </a:lnTo>
                    <a:lnTo>
                      <a:pt x="60000" y="9677"/>
                    </a:lnTo>
                    <a:lnTo>
                      <a:pt x="47234" y="12258"/>
                    </a:lnTo>
                    <a:lnTo>
                      <a:pt x="35106" y="16774"/>
                    </a:lnTo>
                    <a:lnTo>
                      <a:pt x="24893" y="23870"/>
                    </a:lnTo>
                    <a:lnTo>
                      <a:pt x="17234" y="34193"/>
                    </a:lnTo>
                    <a:lnTo>
                      <a:pt x="12765" y="46451"/>
                    </a:lnTo>
                    <a:lnTo>
                      <a:pt x="11489" y="60645"/>
                    </a:lnTo>
                    <a:lnTo>
                      <a:pt x="12765" y="74193"/>
                    </a:lnTo>
                    <a:lnTo>
                      <a:pt x="17234" y="86451"/>
                    </a:lnTo>
                    <a:lnTo>
                      <a:pt x="24893" y="96129"/>
                    </a:lnTo>
                    <a:lnTo>
                      <a:pt x="35106" y="104516"/>
                    </a:lnTo>
                    <a:lnTo>
                      <a:pt x="47234" y="109032"/>
                    </a:lnTo>
                    <a:lnTo>
                      <a:pt x="60000" y="110322"/>
                    </a:lnTo>
                    <a:lnTo>
                      <a:pt x="73404" y="109032"/>
                    </a:lnTo>
                    <a:lnTo>
                      <a:pt x="85531" y="104516"/>
                    </a:lnTo>
                    <a:lnTo>
                      <a:pt x="95106" y="96129"/>
                    </a:lnTo>
                    <a:lnTo>
                      <a:pt x="102127" y="86451"/>
                    </a:lnTo>
                    <a:lnTo>
                      <a:pt x="106595" y="74193"/>
                    </a:lnTo>
                    <a:lnTo>
                      <a:pt x="109148" y="60645"/>
                    </a:lnTo>
                    <a:close/>
                    <a:moveTo>
                      <a:pt x="47234" y="62580"/>
                    </a:moveTo>
                    <a:lnTo>
                      <a:pt x="47234" y="95483"/>
                    </a:lnTo>
                    <a:lnTo>
                      <a:pt x="36382" y="95483"/>
                    </a:lnTo>
                    <a:lnTo>
                      <a:pt x="36382" y="23225"/>
                    </a:lnTo>
                    <a:lnTo>
                      <a:pt x="63191" y="23225"/>
                    </a:lnTo>
                    <a:lnTo>
                      <a:pt x="72765" y="24516"/>
                    </a:lnTo>
                    <a:lnTo>
                      <a:pt x="79787" y="28387"/>
                    </a:lnTo>
                    <a:lnTo>
                      <a:pt x="83617" y="34193"/>
                    </a:lnTo>
                    <a:lnTo>
                      <a:pt x="85531" y="43225"/>
                    </a:lnTo>
                    <a:lnTo>
                      <a:pt x="83617" y="50967"/>
                    </a:lnTo>
                    <a:lnTo>
                      <a:pt x="79148" y="56129"/>
                    </a:lnTo>
                    <a:lnTo>
                      <a:pt x="72765" y="59354"/>
                    </a:lnTo>
                    <a:lnTo>
                      <a:pt x="72765" y="59354"/>
                    </a:lnTo>
                    <a:lnTo>
                      <a:pt x="77872" y="61290"/>
                    </a:lnTo>
                    <a:lnTo>
                      <a:pt x="81063" y="67096"/>
                    </a:lnTo>
                    <a:lnTo>
                      <a:pt x="82340" y="75483"/>
                    </a:lnTo>
                    <a:lnTo>
                      <a:pt x="82978" y="81290"/>
                    </a:lnTo>
                    <a:lnTo>
                      <a:pt x="83617" y="87096"/>
                    </a:lnTo>
                    <a:lnTo>
                      <a:pt x="85531" y="92258"/>
                    </a:lnTo>
                    <a:lnTo>
                      <a:pt x="86808" y="95483"/>
                    </a:lnTo>
                    <a:lnTo>
                      <a:pt x="74042" y="95483"/>
                    </a:lnTo>
                    <a:lnTo>
                      <a:pt x="72127" y="88387"/>
                    </a:lnTo>
                    <a:lnTo>
                      <a:pt x="71489" y="80000"/>
                    </a:lnTo>
                    <a:lnTo>
                      <a:pt x="69574" y="71612"/>
                    </a:lnTo>
                    <a:lnTo>
                      <a:pt x="67021" y="66451"/>
                    </a:lnTo>
                    <a:lnTo>
                      <a:pt x="63191" y="63225"/>
                    </a:lnTo>
                    <a:lnTo>
                      <a:pt x="57446" y="62580"/>
                    </a:lnTo>
                    <a:lnTo>
                      <a:pt x="47234" y="62580"/>
                    </a:lnTo>
                    <a:close/>
                    <a:moveTo>
                      <a:pt x="60000" y="53548"/>
                    </a:moveTo>
                    <a:lnTo>
                      <a:pt x="67021" y="52258"/>
                    </a:lnTo>
                    <a:lnTo>
                      <a:pt x="70212" y="50322"/>
                    </a:lnTo>
                    <a:lnTo>
                      <a:pt x="72765" y="47096"/>
                    </a:lnTo>
                    <a:lnTo>
                      <a:pt x="73404" y="43225"/>
                    </a:lnTo>
                    <a:lnTo>
                      <a:pt x="72765" y="38709"/>
                    </a:lnTo>
                    <a:lnTo>
                      <a:pt x="70212" y="36129"/>
                    </a:lnTo>
                    <a:lnTo>
                      <a:pt x="67021" y="33548"/>
                    </a:lnTo>
                    <a:lnTo>
                      <a:pt x="60000" y="32903"/>
                    </a:lnTo>
                    <a:lnTo>
                      <a:pt x="47234" y="32903"/>
                    </a:lnTo>
                    <a:lnTo>
                      <a:pt x="47234" y="53548"/>
                    </a:lnTo>
                    <a:lnTo>
                      <a:pt x="60000" y="53548"/>
                    </a:lnTo>
                    <a:close/>
                    <a:moveTo>
                      <a:pt x="0" y="60645"/>
                    </a:moveTo>
                    <a:lnTo>
                      <a:pt x="1276" y="45806"/>
                    </a:lnTo>
                    <a:lnTo>
                      <a:pt x="6382" y="32903"/>
                    </a:lnTo>
                    <a:lnTo>
                      <a:pt x="14042" y="21935"/>
                    </a:lnTo>
                    <a:lnTo>
                      <a:pt x="22340" y="12903"/>
                    </a:lnTo>
                    <a:lnTo>
                      <a:pt x="34468" y="6451"/>
                    </a:lnTo>
                    <a:lnTo>
                      <a:pt x="47234" y="1935"/>
                    </a:lnTo>
                    <a:lnTo>
                      <a:pt x="60000" y="0"/>
                    </a:lnTo>
                    <a:lnTo>
                      <a:pt x="73404" y="1935"/>
                    </a:lnTo>
                    <a:lnTo>
                      <a:pt x="86170" y="6451"/>
                    </a:lnTo>
                    <a:lnTo>
                      <a:pt x="97021" y="12903"/>
                    </a:lnTo>
                    <a:lnTo>
                      <a:pt x="106595" y="21935"/>
                    </a:lnTo>
                    <a:lnTo>
                      <a:pt x="114255" y="32903"/>
                    </a:lnTo>
                    <a:lnTo>
                      <a:pt x="118723" y="45806"/>
                    </a:lnTo>
                    <a:lnTo>
                      <a:pt x="120000" y="60645"/>
                    </a:lnTo>
                    <a:lnTo>
                      <a:pt x="118723" y="74838"/>
                    </a:lnTo>
                    <a:lnTo>
                      <a:pt x="114255" y="88387"/>
                    </a:lnTo>
                    <a:lnTo>
                      <a:pt x="106595" y="99354"/>
                    </a:lnTo>
                    <a:lnTo>
                      <a:pt x="97021" y="108387"/>
                    </a:lnTo>
                    <a:lnTo>
                      <a:pt x="86170" y="114838"/>
                    </a:lnTo>
                    <a:lnTo>
                      <a:pt x="73404" y="118709"/>
                    </a:lnTo>
                    <a:lnTo>
                      <a:pt x="60000" y="120000"/>
                    </a:lnTo>
                    <a:lnTo>
                      <a:pt x="47234" y="118709"/>
                    </a:lnTo>
                    <a:lnTo>
                      <a:pt x="34468" y="114838"/>
                    </a:lnTo>
                    <a:lnTo>
                      <a:pt x="22340" y="108387"/>
                    </a:lnTo>
                    <a:lnTo>
                      <a:pt x="14042" y="99354"/>
                    </a:lnTo>
                    <a:lnTo>
                      <a:pt x="6382" y="88387"/>
                    </a:lnTo>
                    <a:lnTo>
                      <a:pt x="1276" y="74838"/>
                    </a:lnTo>
                    <a:lnTo>
                      <a:pt x="0" y="60645"/>
                    </a:lnTo>
                    <a:close/>
                  </a:path>
                </a:pathLst>
              </a:custGeom>
              <a:solidFill>
                <a:srgbClr val="FF6600"/>
              </a:solidFill>
              <a:ln>
                <a:noFill/>
              </a:ln>
            </p:spPr>
            <p:txBody>
              <a:bodyPr anchorCtr="0" anchor="t" bIns="34275" lIns="68575" rIns="68575" tIns="34275">
                <a:noAutofit/>
              </a:bodyPr>
              <a:lstStyle/>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grpSp>
      </p:grpSp>
    </p:spTree>
  </p:cSld>
  <p:clrMap accent1="accent1" accent2="accent2" accent3="accent3" accent4="accent4" accent5="accent5" accent6="accent6" bg1="lt1" bg2="dk2" tx1="dk1" tx2="lt2" folHlink="folHlink" hlink="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410" name="Shape 41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5" name="Shape 47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2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8.png"/><Relationship Id="rId4" Type="http://schemas.openxmlformats.org/officeDocument/2006/relationships/image" Target="../media/image46.png"/><Relationship Id="rId9" Type="http://schemas.openxmlformats.org/officeDocument/2006/relationships/image" Target="../media/image52.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64.png"/><Relationship Id="rId8" Type="http://schemas.openxmlformats.org/officeDocument/2006/relationships/image" Target="../media/image55.png"/><Relationship Id="rId11" Type="http://schemas.openxmlformats.org/officeDocument/2006/relationships/image" Target="../media/image53.png"/><Relationship Id="rId10" Type="http://schemas.openxmlformats.org/officeDocument/2006/relationships/image" Target="../media/image56.png"/><Relationship Id="rId13" Type="http://schemas.openxmlformats.org/officeDocument/2006/relationships/image" Target="../media/image57.png"/><Relationship Id="rId12" Type="http://schemas.openxmlformats.org/officeDocument/2006/relationships/image" Target="../media/image54.png"/><Relationship Id="rId14" Type="http://schemas.openxmlformats.org/officeDocument/2006/relationships/image" Target="../media/image8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0.png"/><Relationship Id="rId4" Type="http://schemas.openxmlformats.org/officeDocument/2006/relationships/image" Target="../media/image9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5.jp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7.png"/><Relationship Id="rId4" Type="http://schemas.openxmlformats.org/officeDocument/2006/relationships/image" Target="../media/image58.png"/><Relationship Id="rId9" Type="http://schemas.openxmlformats.org/officeDocument/2006/relationships/image" Target="../media/image65.png"/><Relationship Id="rId5" Type="http://schemas.openxmlformats.org/officeDocument/2006/relationships/image" Target="../media/image59.png"/><Relationship Id="rId6" Type="http://schemas.openxmlformats.org/officeDocument/2006/relationships/image" Target="../media/image61.png"/><Relationship Id="rId7" Type="http://schemas.openxmlformats.org/officeDocument/2006/relationships/image" Target="../media/image62.png"/><Relationship Id="rId8" Type="http://schemas.openxmlformats.org/officeDocument/2006/relationships/image" Target="../media/image63.png"/><Relationship Id="rId11" Type="http://schemas.openxmlformats.org/officeDocument/2006/relationships/image" Target="../media/image68.png"/><Relationship Id="rId10" Type="http://schemas.openxmlformats.org/officeDocument/2006/relationships/image" Target="../media/image66.png"/><Relationship Id="rId13" Type="http://schemas.openxmlformats.org/officeDocument/2006/relationships/image" Target="../media/image71.png"/><Relationship Id="rId12" Type="http://schemas.openxmlformats.org/officeDocument/2006/relationships/image" Target="../media/image69.png"/><Relationship Id="rId15" Type="http://schemas.openxmlformats.org/officeDocument/2006/relationships/image" Target="../media/image72.png"/><Relationship Id="rId14" Type="http://schemas.openxmlformats.org/officeDocument/2006/relationships/image" Target="../media/image70.png"/><Relationship Id="rId17" Type="http://schemas.openxmlformats.org/officeDocument/2006/relationships/image" Target="../media/image73.png"/><Relationship Id="rId16" Type="http://schemas.openxmlformats.org/officeDocument/2006/relationships/image" Target="../media/image74.png"/><Relationship Id="rId18" Type="http://schemas.openxmlformats.org/officeDocument/2006/relationships/image" Target="../media/image7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4.xml"/><Relationship Id="rId3" Type="http://schemas.openxmlformats.org/officeDocument/2006/relationships/image" Target="../media/image81.jpg"/><Relationship Id="rId4" Type="http://schemas.openxmlformats.org/officeDocument/2006/relationships/image" Target="../media/image82.png"/><Relationship Id="rId9" Type="http://schemas.openxmlformats.org/officeDocument/2006/relationships/image" Target="../media/image80.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11" Type="http://schemas.openxmlformats.org/officeDocument/2006/relationships/image" Target="../media/image86.png"/><Relationship Id="rId10" Type="http://schemas.openxmlformats.org/officeDocument/2006/relationships/image" Target="../media/image83.png"/><Relationship Id="rId12" Type="http://schemas.openxmlformats.org/officeDocument/2006/relationships/image" Target="../media/image8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5.xml"/><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91.png"/><Relationship Id="rId4" Type="http://schemas.openxmlformats.org/officeDocument/2006/relationships/image" Target="../media/image87.png"/><Relationship Id="rId5" Type="http://schemas.openxmlformats.org/officeDocument/2006/relationships/image" Target="../media/image89.png"/><Relationship Id="rId6" Type="http://schemas.openxmlformats.org/officeDocument/2006/relationships/image" Target="../media/image9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7.xml"/><Relationship Id="rId3" Type="http://schemas.openxmlformats.org/officeDocument/2006/relationships/image" Target="../media/image92.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3.png"/><Relationship Id="rId7" Type="http://schemas.openxmlformats.org/officeDocument/2006/relationships/image" Target="../media/image9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8.xml"/><Relationship Id="rId3" Type="http://schemas.openxmlformats.org/officeDocument/2006/relationships/image" Target="../media/image98.png"/><Relationship Id="rId4" Type="http://schemas.openxmlformats.org/officeDocument/2006/relationships/image" Target="../media/image9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8.jp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jp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10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21.xml"/><Relationship Id="rId3" Type="http://schemas.openxmlformats.org/officeDocument/2006/relationships/image" Target="../media/image100.jpg"/><Relationship Id="rId4" Type="http://schemas.openxmlformats.org/officeDocument/2006/relationships/image" Target="../media/image104.png"/><Relationship Id="rId9" Type="http://schemas.openxmlformats.org/officeDocument/2006/relationships/image" Target="../media/image107.png"/><Relationship Id="rId5" Type="http://schemas.openxmlformats.org/officeDocument/2006/relationships/image" Target="../media/image103.png"/><Relationship Id="rId6" Type="http://schemas.openxmlformats.org/officeDocument/2006/relationships/image" Target="../media/image102.png"/><Relationship Id="rId7" Type="http://schemas.openxmlformats.org/officeDocument/2006/relationships/image" Target="../media/image108.jpg"/><Relationship Id="rId8" Type="http://schemas.openxmlformats.org/officeDocument/2006/relationships/image" Target="../media/image105.jpg"/><Relationship Id="rId10" Type="http://schemas.openxmlformats.org/officeDocument/2006/relationships/image" Target="../media/image10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22.xml"/><Relationship Id="rId3" Type="http://schemas.openxmlformats.org/officeDocument/2006/relationships/image" Target="../media/image106.png"/><Relationship Id="rId4" Type="http://schemas.openxmlformats.org/officeDocument/2006/relationships/image" Target="../media/image110.png"/><Relationship Id="rId5" Type="http://schemas.openxmlformats.org/officeDocument/2006/relationships/image" Target="../media/image111.png"/><Relationship Id="rId6" Type="http://schemas.openxmlformats.org/officeDocument/2006/relationships/image" Target="../media/image1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2.png"/><Relationship Id="rId4" Type="http://schemas.openxmlformats.org/officeDocument/2006/relationships/image" Target="../media/image11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6.xml"/><Relationship Id="rId3" Type="http://schemas.openxmlformats.org/officeDocument/2006/relationships/image" Target="../media/image114.png"/><Relationship Id="rId4" Type="http://schemas.openxmlformats.org/officeDocument/2006/relationships/image" Target="../media/image113.png"/><Relationship Id="rId5" Type="http://schemas.openxmlformats.org/officeDocument/2006/relationships/hyperlink" Target="https://collab.purplehub.fedex.com/Communities/EIS-Technical%20Architecture/Documents/NextGen/CloudNativeAppArch.pdf" TargetMode="External"/><Relationship Id="rId6" Type="http://schemas.openxmlformats.org/officeDocument/2006/relationships/hyperlink" Target="https://collab.purplehub.fedex.com/Communities/PaaS%20and%20Cloud%20Native%20Applications/Documents/FedEx%20Cloud%20Mins.pdf" TargetMode="External"/><Relationship Id="rId7" Type="http://schemas.openxmlformats.org/officeDocument/2006/relationships/image" Target="../media/image117.png"/><Relationship Id="rId8" Type="http://schemas.openxmlformats.org/officeDocument/2006/relationships/image" Target="../media/image1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7.xml"/><Relationship Id="rId3" Type="http://schemas.openxmlformats.org/officeDocument/2006/relationships/image" Target="../media/image116.png"/><Relationship Id="rId4" Type="http://schemas.openxmlformats.org/officeDocument/2006/relationships/image" Target="../media/image119.png"/><Relationship Id="rId5" Type="http://schemas.openxmlformats.org/officeDocument/2006/relationships/image" Target="../media/image120.png"/><Relationship Id="rId6" Type="http://schemas.openxmlformats.org/officeDocument/2006/relationships/image" Target="../media/image1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8.xml"/><Relationship Id="rId3" Type="http://schemas.openxmlformats.org/officeDocument/2006/relationships/hyperlink" Target="http://www.versionone.com/pdf/2013-state-of-agile-survey.pdf"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9.xml"/><Relationship Id="rId3" Type="http://schemas.openxmlformats.org/officeDocument/2006/relationships/image" Target="../media/image1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17.jpg"/><Relationship Id="rId5" Type="http://schemas.openxmlformats.org/officeDocument/2006/relationships/image" Target="../media/image21.png"/><Relationship Id="rId6" Type="http://schemas.openxmlformats.org/officeDocument/2006/relationships/image" Target="../media/image15.png"/><Relationship Id="rId7" Type="http://schemas.openxmlformats.org/officeDocument/2006/relationships/image" Target="../media/image14.png"/><Relationship Id="rId8" Type="http://schemas.openxmlformats.org/officeDocument/2006/relationships/image" Target="../media/image28.png"/><Relationship Id="rId11" Type="http://schemas.openxmlformats.org/officeDocument/2006/relationships/image" Target="../media/image19.jpg"/><Relationship Id="rId10" Type="http://schemas.openxmlformats.org/officeDocument/2006/relationships/image" Target="../media/image24.jpg"/><Relationship Id="rId13" Type="http://schemas.openxmlformats.org/officeDocument/2006/relationships/image" Target="../media/image18.png"/><Relationship Id="rId12" Type="http://schemas.openxmlformats.org/officeDocument/2006/relationships/image" Target="../media/image22.jpg"/><Relationship Id="rId15" Type="http://schemas.openxmlformats.org/officeDocument/2006/relationships/image" Target="../media/image25.png"/><Relationship Id="rId14" Type="http://schemas.openxmlformats.org/officeDocument/2006/relationships/image" Target="../media/image20.png"/><Relationship Id="rId17" Type="http://schemas.openxmlformats.org/officeDocument/2006/relationships/image" Target="../media/image97.png"/><Relationship Id="rId16" Type="http://schemas.openxmlformats.org/officeDocument/2006/relationships/image" Target="../media/image2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0.xml"/><Relationship Id="rId3" Type="http://schemas.openxmlformats.org/officeDocument/2006/relationships/image" Target="../media/image1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1.xml"/><Relationship Id="rId3" Type="http://schemas.openxmlformats.org/officeDocument/2006/relationships/hyperlink" Target="http://www.cio.com/article/698811/John_Deere_Plows_Into_Agile?page=1&amp;taxonomyId=3000" TargetMode="External"/><Relationship Id="rId4" Type="http://schemas.openxmlformats.org/officeDocument/2006/relationships/hyperlink" Target="http://venturebeat.com/2014/03/10/continuous-delivery/" TargetMode="External"/><Relationship Id="rId5" Type="http://schemas.openxmlformats.org/officeDocument/2006/relationships/hyperlink" Target="https://www.rallydev.com/sites/default/files/ImpactAgile_Quantified.pdf" TargetMode="External"/><Relationship Id="rId6" Type="http://schemas.openxmlformats.org/officeDocument/2006/relationships/hyperlink" Target="http://www.intland.com/blog/agile/agile-vs-waterfall-agile-won-the-game/"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3.xml"/><Relationship Id="rId3" Type="http://schemas.openxmlformats.org/officeDocument/2006/relationships/image" Target="../media/image126.png"/><Relationship Id="rId4" Type="http://schemas.openxmlformats.org/officeDocument/2006/relationships/image" Target="../media/image125.png"/><Relationship Id="rId5" Type="http://schemas.openxmlformats.org/officeDocument/2006/relationships/image" Target="../media/image123.png"/><Relationship Id="rId6" Type="http://schemas.openxmlformats.org/officeDocument/2006/relationships/hyperlink" Target="http://davidfrico.com/rico-apm-roi.pdf"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4.xml"/><Relationship Id="rId3" Type="http://schemas.openxmlformats.org/officeDocument/2006/relationships/image" Target="../media/image1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5.xml"/><Relationship Id="rId3" Type="http://schemas.openxmlformats.org/officeDocument/2006/relationships/image" Target="../media/image12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128.png"/><Relationship Id="rId4" Type="http://schemas.openxmlformats.org/officeDocument/2006/relationships/image" Target="../media/image132.png"/><Relationship Id="rId5" Type="http://schemas.openxmlformats.org/officeDocument/2006/relationships/image" Target="../media/image129.png"/><Relationship Id="rId6" Type="http://schemas.openxmlformats.org/officeDocument/2006/relationships/image" Target="../media/image133.png"/><Relationship Id="rId7" Type="http://schemas.openxmlformats.org/officeDocument/2006/relationships/image" Target="../media/image131.png"/><Relationship Id="rId8"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5.jpg"/><Relationship Id="rId4" Type="http://schemas.openxmlformats.org/officeDocument/2006/relationships/image" Target="../media/image27.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5.png"/><Relationship Id="rId8"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1.jp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7.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42.png"/><Relationship Id="rId9" Type="http://schemas.openxmlformats.org/officeDocument/2006/relationships/image" Target="../media/image36.png"/><Relationship Id="rId5" Type="http://schemas.openxmlformats.org/officeDocument/2006/relationships/image" Target="../media/image34.png"/><Relationship Id="rId6" Type="http://schemas.openxmlformats.org/officeDocument/2006/relationships/image" Target="../media/image32.png"/><Relationship Id="rId7" Type="http://schemas.openxmlformats.org/officeDocument/2006/relationships/image" Target="../media/image43.png"/><Relationship Id="rId8" Type="http://schemas.openxmlformats.org/officeDocument/2006/relationships/image" Target="../media/image33.png"/><Relationship Id="rId11" Type="http://schemas.openxmlformats.org/officeDocument/2006/relationships/image" Target="../media/image38.png"/><Relationship Id="rId10" Type="http://schemas.openxmlformats.org/officeDocument/2006/relationships/image" Target="../media/image40.png"/><Relationship Id="rId13" Type="http://schemas.openxmlformats.org/officeDocument/2006/relationships/image" Target="../media/image47.png"/><Relationship Id="rId12" Type="http://schemas.openxmlformats.org/officeDocument/2006/relationships/image" Target="../media/image39.png"/><Relationship Id="rId14" Type="http://schemas.openxmlformats.org/officeDocument/2006/relationships/image" Target="../media/image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4.jp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9.jp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481" name="Shape 481"/>
        <p:cNvGrpSpPr/>
        <p:nvPr/>
      </p:nvGrpSpPr>
      <p:grpSpPr>
        <a:xfrm>
          <a:off x="0" y="0"/>
          <a:ext cx="0" cy="0"/>
          <a:chOff x="0" y="0"/>
          <a:chExt cx="0" cy="0"/>
        </a:xfrm>
      </p:grpSpPr>
      <p:pic>
        <p:nvPicPr>
          <p:cNvPr id="482" name="Shape 482"/>
          <p:cNvPicPr preferRelativeResize="0"/>
          <p:nvPr>
            <p:ph idx="2" type="pic"/>
          </p:nvPr>
        </p:nvPicPr>
        <p:blipFill rotWithShape="1">
          <a:blip r:embed="rId3">
            <a:alphaModFix amt="20000"/>
          </a:blip>
          <a:srcRect b="0" l="0" r="0" t="0"/>
          <a:stretch/>
        </p:blipFill>
        <p:spPr>
          <a:xfrm>
            <a:off x="114300" y="112713"/>
            <a:ext cx="8915400" cy="4918200"/>
          </a:xfrm>
          <a:prstGeom prst="rect">
            <a:avLst/>
          </a:prstGeom>
          <a:noFill/>
          <a:ln>
            <a:noFill/>
          </a:ln>
        </p:spPr>
      </p:pic>
      <p:sp>
        <p:nvSpPr>
          <p:cNvPr id="483" name="Shape 483"/>
          <p:cNvSpPr/>
          <p:nvPr/>
        </p:nvSpPr>
        <p:spPr>
          <a:xfrm>
            <a:off x="340237" y="1287461"/>
            <a:ext cx="5169310" cy="615105"/>
          </a:xfrm>
          <a:prstGeom prst="rect">
            <a:avLst/>
          </a:prstGeom>
          <a:solidFill>
            <a:srgbClr val="199F80">
              <a:alpha val="69803"/>
            </a:srgbClr>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Arial"/>
              <a:ea typeface="Arial"/>
              <a:cs typeface="Arial"/>
              <a:sym typeface="Arial"/>
            </a:endParaRPr>
          </a:p>
        </p:txBody>
      </p:sp>
      <p:sp>
        <p:nvSpPr>
          <p:cNvPr id="484" name="Shape 484"/>
          <p:cNvSpPr/>
          <p:nvPr/>
        </p:nvSpPr>
        <p:spPr>
          <a:xfrm>
            <a:off x="340237" y="1987372"/>
            <a:ext cx="4579003" cy="615105"/>
          </a:xfrm>
          <a:prstGeom prst="rect">
            <a:avLst/>
          </a:prstGeom>
          <a:solidFill>
            <a:srgbClr val="199F80">
              <a:alpha val="69803"/>
            </a:srgbClr>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Arial"/>
              <a:ea typeface="Arial"/>
              <a:cs typeface="Arial"/>
              <a:sym typeface="Arial"/>
            </a:endParaRPr>
          </a:p>
        </p:txBody>
      </p:sp>
      <p:sp>
        <p:nvSpPr>
          <p:cNvPr id="485" name="Shape 485"/>
          <p:cNvSpPr/>
          <p:nvPr/>
        </p:nvSpPr>
        <p:spPr>
          <a:xfrm>
            <a:off x="340237" y="2687283"/>
            <a:ext cx="5447105" cy="615105"/>
          </a:xfrm>
          <a:prstGeom prst="rect">
            <a:avLst/>
          </a:prstGeom>
          <a:solidFill>
            <a:srgbClr val="199F80">
              <a:alpha val="69803"/>
            </a:srgbClr>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Arial"/>
              <a:ea typeface="Arial"/>
              <a:cs typeface="Arial"/>
              <a:sym typeface="Arial"/>
            </a:endParaRPr>
          </a:p>
        </p:txBody>
      </p:sp>
      <p:sp>
        <p:nvSpPr>
          <p:cNvPr id="486" name="Shape 486"/>
          <p:cNvSpPr txBox="1"/>
          <p:nvPr/>
        </p:nvSpPr>
        <p:spPr>
          <a:xfrm>
            <a:off x="457200" y="903778"/>
            <a:ext cx="5392500" cy="3016200"/>
          </a:xfrm>
          <a:prstGeom prst="rect">
            <a:avLst/>
          </a:prstGeom>
          <a:noFill/>
          <a:ln>
            <a:noFill/>
          </a:ln>
        </p:spPr>
        <p:txBody>
          <a:bodyPr anchorCtr="0" anchor="t" bIns="45700" lIns="0" rIns="0" tIns="45700">
            <a:noAutofit/>
          </a:bodyPr>
          <a:lstStyle/>
          <a:p>
            <a:pPr indent="0" lvl="0" marL="0" marR="0" rtl="0" algn="l">
              <a:spcBef>
                <a:spcPts val="2400"/>
              </a:spcBef>
              <a:spcAft>
                <a:spcPts val="0"/>
              </a:spcAft>
              <a:buSzPct val="25000"/>
              <a:buNone/>
            </a:pPr>
            <a:r>
              <a:rPr lang="en-US" sz="4400">
                <a:solidFill>
                  <a:schemeClr val="lt1"/>
                </a:solidFill>
              </a:rPr>
              <a:t>Building the world’s most successful software businesses</a:t>
            </a:r>
          </a:p>
          <a:p>
            <a:pPr indent="0" lvl="0" marL="0" marR="0" rtl="0" algn="l">
              <a:spcBef>
                <a:spcPts val="600"/>
              </a:spcBef>
              <a:spcAft>
                <a:spcPts val="0"/>
              </a:spcAft>
              <a:buNone/>
            </a:pPr>
            <a:r>
              <a:t/>
            </a:r>
            <a:endParaRPr sz="1500">
              <a:solidFill>
                <a:schemeClr val="lt1"/>
              </a:solidFill>
            </a:endParaRPr>
          </a:p>
          <a:p>
            <a:pPr indent="0" lvl="0" marL="0" marR="0" rtl="0" algn="l">
              <a:spcBef>
                <a:spcPts val="600"/>
              </a:spcBef>
              <a:spcAft>
                <a:spcPts val="0"/>
              </a:spcAft>
              <a:buSzPct val="25000"/>
              <a:buNone/>
            </a:pPr>
            <a:r>
              <a:rPr lang="en-US" sz="1500">
                <a:solidFill>
                  <a:schemeClr val="lt1"/>
                </a:solidFill>
              </a:rPr>
              <a:t>Dan Kennedy, Executive Lead, Strategic Partnerships</a:t>
            </a:r>
          </a:p>
        </p:txBody>
      </p:sp>
      <p:pic>
        <p:nvPicPr>
          <p:cNvPr descr="pivotal_white.png" id="487" name="Shape 487"/>
          <p:cNvPicPr preferRelativeResize="0"/>
          <p:nvPr/>
        </p:nvPicPr>
        <p:blipFill rotWithShape="1">
          <a:blip r:embed="rId4">
            <a:alphaModFix/>
          </a:blip>
          <a:srcRect b="0" l="0" r="0" t="0"/>
          <a:stretch/>
        </p:blipFill>
        <p:spPr>
          <a:xfrm>
            <a:off x="8098903" y="4658051"/>
            <a:ext cx="755621" cy="185669"/>
          </a:xfrm>
          <a:prstGeom prst="rect">
            <a:avLst/>
          </a:prstGeom>
          <a:noFill/>
          <a:ln>
            <a:noFill/>
          </a:ln>
        </p:spPr>
      </p:pic>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9" name="Shape 639"/>
        <p:cNvGrpSpPr/>
        <p:nvPr/>
      </p:nvGrpSpPr>
      <p:grpSpPr>
        <a:xfrm>
          <a:off x="0" y="0"/>
          <a:ext cx="0" cy="0"/>
          <a:chOff x="0" y="0"/>
          <a:chExt cx="0" cy="0"/>
        </a:xfrm>
      </p:grpSpPr>
      <p:grpSp>
        <p:nvGrpSpPr>
          <p:cNvPr id="640" name="Shape 640"/>
          <p:cNvGrpSpPr/>
          <p:nvPr/>
        </p:nvGrpSpPr>
        <p:grpSpPr>
          <a:xfrm>
            <a:off x="111125" y="114301"/>
            <a:ext cx="2174875" cy="1573211"/>
            <a:chOff x="111125" y="112713"/>
            <a:chExt cx="2174875" cy="1573211"/>
          </a:xfrm>
        </p:grpSpPr>
        <p:sp>
          <p:nvSpPr>
            <p:cNvPr id="641" name="Shape 641"/>
            <p:cNvSpPr/>
            <p:nvPr/>
          </p:nvSpPr>
          <p:spPr>
            <a:xfrm>
              <a:off x="111125" y="112713"/>
              <a:ext cx="2174875" cy="1573211"/>
            </a:xfrm>
            <a:prstGeom prst="rect">
              <a:avLst/>
            </a:prstGeom>
            <a:solidFill>
              <a:srgbClr val="F2F2F2"/>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642" name="Shape 642"/>
            <p:cNvSpPr/>
            <p:nvPr/>
          </p:nvSpPr>
          <p:spPr>
            <a:xfrm>
              <a:off x="111125" y="112713"/>
              <a:ext cx="2174875" cy="1573211"/>
            </a:xfrm>
            <a:custGeom>
              <a:pathLst>
                <a:path extrusionOk="0" h="120000" w="120000">
                  <a:moveTo>
                    <a:pt x="0" y="0"/>
                  </a:moveTo>
                  <a:lnTo>
                    <a:pt x="120000" y="0"/>
                  </a:lnTo>
                  <a:lnTo>
                    <a:pt x="120000" y="120000"/>
                  </a:lnTo>
                  <a:lnTo>
                    <a:pt x="0" y="0"/>
                  </a:lnTo>
                  <a:close/>
                </a:path>
              </a:pathLst>
            </a:custGeom>
            <a:solidFill>
              <a:schemeClr val="lt1">
                <a:alpha val="40000"/>
              </a:schemeClr>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643" name="Shape 643"/>
            <p:cNvPicPr preferRelativeResize="0"/>
            <p:nvPr/>
          </p:nvPicPr>
          <p:blipFill rotWithShape="1">
            <a:blip r:embed="rId3">
              <a:alphaModFix/>
            </a:blip>
            <a:srcRect b="0" l="0" r="0" t="0"/>
            <a:stretch/>
          </p:blipFill>
          <p:spPr>
            <a:xfrm>
              <a:off x="684585" y="666750"/>
              <a:ext cx="1123304" cy="421239"/>
            </a:xfrm>
            <a:prstGeom prst="rect">
              <a:avLst/>
            </a:prstGeom>
            <a:noFill/>
            <a:ln>
              <a:noFill/>
            </a:ln>
          </p:spPr>
        </p:pic>
      </p:grpSp>
      <p:grpSp>
        <p:nvGrpSpPr>
          <p:cNvPr id="644" name="Shape 644"/>
          <p:cNvGrpSpPr/>
          <p:nvPr/>
        </p:nvGrpSpPr>
        <p:grpSpPr>
          <a:xfrm>
            <a:off x="6851650" y="1781175"/>
            <a:ext cx="2174875" cy="1573211"/>
            <a:chOff x="6853238" y="1781175"/>
            <a:chExt cx="2174875" cy="1573211"/>
          </a:xfrm>
        </p:grpSpPr>
        <p:sp>
          <p:nvSpPr>
            <p:cNvPr id="645" name="Shape 645"/>
            <p:cNvSpPr/>
            <p:nvPr/>
          </p:nvSpPr>
          <p:spPr>
            <a:xfrm>
              <a:off x="6853238" y="1781175"/>
              <a:ext cx="2174875" cy="1573211"/>
            </a:xfrm>
            <a:prstGeom prst="rect">
              <a:avLst/>
            </a:prstGeom>
            <a:solidFill>
              <a:srgbClr val="F2F2F2"/>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646" name="Shape 646"/>
            <p:cNvSpPr/>
            <p:nvPr/>
          </p:nvSpPr>
          <p:spPr>
            <a:xfrm>
              <a:off x="6853238" y="1781175"/>
              <a:ext cx="2174875" cy="1573211"/>
            </a:xfrm>
            <a:custGeom>
              <a:pathLst>
                <a:path extrusionOk="0" h="120000" w="120000">
                  <a:moveTo>
                    <a:pt x="0" y="0"/>
                  </a:moveTo>
                  <a:lnTo>
                    <a:pt x="120000" y="0"/>
                  </a:lnTo>
                  <a:lnTo>
                    <a:pt x="120000" y="120000"/>
                  </a:lnTo>
                  <a:lnTo>
                    <a:pt x="0" y="0"/>
                  </a:lnTo>
                  <a:close/>
                </a:path>
              </a:pathLst>
            </a:custGeom>
            <a:solidFill>
              <a:schemeClr val="lt1">
                <a:alpha val="40000"/>
              </a:schemeClr>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grpSp>
        <p:nvGrpSpPr>
          <p:cNvPr id="647" name="Shape 647"/>
          <p:cNvGrpSpPr/>
          <p:nvPr/>
        </p:nvGrpSpPr>
        <p:grpSpPr>
          <a:xfrm>
            <a:off x="4603750" y="3440112"/>
            <a:ext cx="2174875" cy="1573211"/>
            <a:chOff x="4603750" y="3440112"/>
            <a:chExt cx="2174875" cy="1573211"/>
          </a:xfrm>
        </p:grpSpPr>
        <p:sp>
          <p:nvSpPr>
            <p:cNvPr id="648" name="Shape 648"/>
            <p:cNvSpPr/>
            <p:nvPr/>
          </p:nvSpPr>
          <p:spPr>
            <a:xfrm>
              <a:off x="4603750" y="3440112"/>
              <a:ext cx="2174875" cy="1573211"/>
            </a:xfrm>
            <a:prstGeom prst="rect">
              <a:avLst/>
            </a:prstGeom>
            <a:solidFill>
              <a:srgbClr val="F2F2F2"/>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649" name="Shape 649"/>
            <p:cNvSpPr/>
            <p:nvPr/>
          </p:nvSpPr>
          <p:spPr>
            <a:xfrm>
              <a:off x="4603750" y="3440112"/>
              <a:ext cx="2174875" cy="1573211"/>
            </a:xfrm>
            <a:custGeom>
              <a:pathLst>
                <a:path extrusionOk="0" h="120000" w="120000">
                  <a:moveTo>
                    <a:pt x="0" y="0"/>
                  </a:moveTo>
                  <a:lnTo>
                    <a:pt x="120000" y="0"/>
                  </a:lnTo>
                  <a:lnTo>
                    <a:pt x="120000" y="120000"/>
                  </a:lnTo>
                  <a:lnTo>
                    <a:pt x="0" y="0"/>
                  </a:lnTo>
                  <a:close/>
                </a:path>
              </a:pathLst>
            </a:custGeom>
            <a:solidFill>
              <a:schemeClr val="lt1">
                <a:alpha val="40000"/>
              </a:schemeClr>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grpSp>
        <p:nvGrpSpPr>
          <p:cNvPr id="650" name="Shape 650"/>
          <p:cNvGrpSpPr/>
          <p:nvPr/>
        </p:nvGrpSpPr>
        <p:grpSpPr>
          <a:xfrm>
            <a:off x="2362985" y="112713"/>
            <a:ext cx="2174875" cy="1573211"/>
            <a:chOff x="2363771" y="112713"/>
            <a:chExt cx="2174875" cy="1573211"/>
          </a:xfrm>
        </p:grpSpPr>
        <p:sp>
          <p:nvSpPr>
            <p:cNvPr id="651" name="Shape 651"/>
            <p:cNvSpPr/>
            <p:nvPr/>
          </p:nvSpPr>
          <p:spPr>
            <a:xfrm>
              <a:off x="2363771" y="112713"/>
              <a:ext cx="2174875" cy="1573211"/>
            </a:xfrm>
            <a:prstGeom prst="rect">
              <a:avLst/>
            </a:prstGeom>
            <a:solidFill>
              <a:srgbClr val="F2F2F2"/>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652" name="Shape 652"/>
            <p:cNvSpPr/>
            <p:nvPr/>
          </p:nvSpPr>
          <p:spPr>
            <a:xfrm>
              <a:off x="2363771" y="112713"/>
              <a:ext cx="2174875" cy="1573211"/>
            </a:xfrm>
            <a:custGeom>
              <a:pathLst>
                <a:path extrusionOk="0" h="120000" w="120000">
                  <a:moveTo>
                    <a:pt x="0" y="0"/>
                  </a:moveTo>
                  <a:lnTo>
                    <a:pt x="120000" y="0"/>
                  </a:lnTo>
                  <a:lnTo>
                    <a:pt x="120000" y="120000"/>
                  </a:lnTo>
                  <a:lnTo>
                    <a:pt x="0" y="0"/>
                  </a:lnTo>
                  <a:close/>
                </a:path>
              </a:pathLst>
            </a:custGeom>
            <a:solidFill>
              <a:schemeClr val="lt1">
                <a:alpha val="40000"/>
              </a:schemeClr>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653" name="Shape 653"/>
            <p:cNvPicPr preferRelativeResize="0"/>
            <p:nvPr/>
          </p:nvPicPr>
          <p:blipFill rotWithShape="1">
            <a:blip r:embed="rId4">
              <a:alphaModFix/>
            </a:blip>
            <a:srcRect b="0" l="0" r="0" t="0"/>
            <a:stretch/>
          </p:blipFill>
          <p:spPr>
            <a:xfrm>
              <a:off x="2784364" y="742950"/>
              <a:ext cx="1388713" cy="469036"/>
            </a:xfrm>
            <a:prstGeom prst="rect">
              <a:avLst/>
            </a:prstGeom>
            <a:noFill/>
            <a:ln>
              <a:noFill/>
            </a:ln>
          </p:spPr>
        </p:pic>
      </p:grpSp>
      <p:grpSp>
        <p:nvGrpSpPr>
          <p:cNvPr id="654" name="Shape 654"/>
          <p:cNvGrpSpPr/>
          <p:nvPr/>
        </p:nvGrpSpPr>
        <p:grpSpPr>
          <a:xfrm>
            <a:off x="4603750" y="1781175"/>
            <a:ext cx="2174875" cy="1573211"/>
            <a:chOff x="4603750" y="1781175"/>
            <a:chExt cx="2174875" cy="1573211"/>
          </a:xfrm>
        </p:grpSpPr>
        <p:sp>
          <p:nvSpPr>
            <p:cNvPr id="655" name="Shape 655"/>
            <p:cNvSpPr/>
            <p:nvPr/>
          </p:nvSpPr>
          <p:spPr>
            <a:xfrm>
              <a:off x="4603750" y="1781175"/>
              <a:ext cx="2174875" cy="1573211"/>
            </a:xfrm>
            <a:prstGeom prst="rect">
              <a:avLst/>
            </a:prstGeom>
            <a:solidFill>
              <a:srgbClr val="F2F2F2"/>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656" name="Shape 656"/>
            <p:cNvSpPr/>
            <p:nvPr/>
          </p:nvSpPr>
          <p:spPr>
            <a:xfrm>
              <a:off x="4603750" y="1781175"/>
              <a:ext cx="2174875" cy="1573211"/>
            </a:xfrm>
            <a:custGeom>
              <a:pathLst>
                <a:path extrusionOk="0" h="120000" w="120000">
                  <a:moveTo>
                    <a:pt x="0" y="0"/>
                  </a:moveTo>
                  <a:lnTo>
                    <a:pt x="120000" y="0"/>
                  </a:lnTo>
                  <a:lnTo>
                    <a:pt x="120000" y="120000"/>
                  </a:lnTo>
                  <a:lnTo>
                    <a:pt x="0" y="0"/>
                  </a:lnTo>
                  <a:close/>
                </a:path>
              </a:pathLst>
            </a:custGeom>
            <a:solidFill>
              <a:schemeClr val="lt1">
                <a:alpha val="40000"/>
              </a:schemeClr>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grpSp>
        <p:nvGrpSpPr>
          <p:cNvPr id="657" name="Shape 657"/>
          <p:cNvGrpSpPr/>
          <p:nvPr/>
        </p:nvGrpSpPr>
        <p:grpSpPr>
          <a:xfrm>
            <a:off x="6851650" y="3440112"/>
            <a:ext cx="2174875" cy="1573211"/>
            <a:chOff x="6851650" y="3440112"/>
            <a:chExt cx="2174875" cy="1573211"/>
          </a:xfrm>
        </p:grpSpPr>
        <p:sp>
          <p:nvSpPr>
            <p:cNvPr id="658" name="Shape 658"/>
            <p:cNvSpPr/>
            <p:nvPr/>
          </p:nvSpPr>
          <p:spPr>
            <a:xfrm>
              <a:off x="6851650" y="3440112"/>
              <a:ext cx="2174875" cy="1573211"/>
            </a:xfrm>
            <a:prstGeom prst="rect">
              <a:avLst/>
            </a:prstGeom>
            <a:solidFill>
              <a:srgbClr val="F2F2F2"/>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659" name="Shape 659"/>
            <p:cNvSpPr/>
            <p:nvPr/>
          </p:nvSpPr>
          <p:spPr>
            <a:xfrm>
              <a:off x="6851650" y="3440112"/>
              <a:ext cx="2174875" cy="1573211"/>
            </a:xfrm>
            <a:custGeom>
              <a:pathLst>
                <a:path extrusionOk="0" h="120000" w="120000">
                  <a:moveTo>
                    <a:pt x="0" y="0"/>
                  </a:moveTo>
                  <a:lnTo>
                    <a:pt x="120000" y="0"/>
                  </a:lnTo>
                  <a:lnTo>
                    <a:pt x="120000" y="120000"/>
                  </a:lnTo>
                  <a:lnTo>
                    <a:pt x="0" y="0"/>
                  </a:lnTo>
                  <a:close/>
                </a:path>
              </a:pathLst>
            </a:custGeom>
            <a:solidFill>
              <a:schemeClr val="lt1">
                <a:alpha val="40000"/>
              </a:schemeClr>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grpSp>
        <p:nvGrpSpPr>
          <p:cNvPr id="660" name="Shape 660"/>
          <p:cNvGrpSpPr/>
          <p:nvPr/>
        </p:nvGrpSpPr>
        <p:grpSpPr>
          <a:xfrm>
            <a:off x="2362985" y="3440112"/>
            <a:ext cx="2174875" cy="1573211"/>
            <a:chOff x="2362200" y="3440112"/>
            <a:chExt cx="2174875" cy="1573211"/>
          </a:xfrm>
        </p:grpSpPr>
        <p:sp>
          <p:nvSpPr>
            <p:cNvPr id="661" name="Shape 661"/>
            <p:cNvSpPr/>
            <p:nvPr/>
          </p:nvSpPr>
          <p:spPr>
            <a:xfrm>
              <a:off x="2362200" y="3440112"/>
              <a:ext cx="2174875" cy="1573211"/>
            </a:xfrm>
            <a:prstGeom prst="rect">
              <a:avLst/>
            </a:prstGeom>
            <a:solidFill>
              <a:srgbClr val="F2F2F2"/>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662" name="Shape 662"/>
            <p:cNvSpPr/>
            <p:nvPr/>
          </p:nvSpPr>
          <p:spPr>
            <a:xfrm>
              <a:off x="2362200" y="3440112"/>
              <a:ext cx="2174875" cy="1573211"/>
            </a:xfrm>
            <a:custGeom>
              <a:pathLst>
                <a:path extrusionOk="0" h="120000" w="120000">
                  <a:moveTo>
                    <a:pt x="0" y="0"/>
                  </a:moveTo>
                  <a:lnTo>
                    <a:pt x="120000" y="0"/>
                  </a:lnTo>
                  <a:lnTo>
                    <a:pt x="120000" y="120000"/>
                  </a:lnTo>
                  <a:lnTo>
                    <a:pt x="0" y="0"/>
                  </a:lnTo>
                  <a:close/>
                </a:path>
              </a:pathLst>
            </a:custGeom>
            <a:solidFill>
              <a:schemeClr val="lt1">
                <a:alpha val="40000"/>
              </a:schemeClr>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663" name="Shape 663"/>
            <p:cNvPicPr preferRelativeResize="0"/>
            <p:nvPr/>
          </p:nvPicPr>
          <p:blipFill rotWithShape="1">
            <a:blip r:embed="rId5">
              <a:alphaModFix/>
            </a:blip>
            <a:srcRect b="0" l="0" r="0" t="0"/>
            <a:stretch/>
          </p:blipFill>
          <p:spPr>
            <a:xfrm>
              <a:off x="2784727" y="3727442"/>
              <a:ext cx="1387987" cy="825508"/>
            </a:xfrm>
            <a:prstGeom prst="rect">
              <a:avLst/>
            </a:prstGeom>
            <a:noFill/>
            <a:ln>
              <a:noFill/>
            </a:ln>
          </p:spPr>
        </p:pic>
      </p:grpSp>
      <p:grpSp>
        <p:nvGrpSpPr>
          <p:cNvPr id="664" name="Shape 664"/>
          <p:cNvGrpSpPr/>
          <p:nvPr/>
        </p:nvGrpSpPr>
        <p:grpSpPr>
          <a:xfrm>
            <a:off x="4603750" y="112713"/>
            <a:ext cx="2174875" cy="1573211"/>
            <a:chOff x="4603750" y="112713"/>
            <a:chExt cx="2174875" cy="1573211"/>
          </a:xfrm>
        </p:grpSpPr>
        <p:sp>
          <p:nvSpPr>
            <p:cNvPr id="665" name="Shape 665"/>
            <p:cNvSpPr/>
            <p:nvPr/>
          </p:nvSpPr>
          <p:spPr>
            <a:xfrm>
              <a:off x="4603750" y="112713"/>
              <a:ext cx="2174875" cy="1573211"/>
            </a:xfrm>
            <a:prstGeom prst="rect">
              <a:avLst/>
            </a:prstGeom>
            <a:solidFill>
              <a:srgbClr val="F2F2F2"/>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666" name="Shape 666"/>
            <p:cNvSpPr/>
            <p:nvPr/>
          </p:nvSpPr>
          <p:spPr>
            <a:xfrm>
              <a:off x="4603750" y="112713"/>
              <a:ext cx="2174875" cy="1573211"/>
            </a:xfrm>
            <a:custGeom>
              <a:pathLst>
                <a:path extrusionOk="0" h="120000" w="120000">
                  <a:moveTo>
                    <a:pt x="0" y="0"/>
                  </a:moveTo>
                  <a:lnTo>
                    <a:pt x="120000" y="0"/>
                  </a:lnTo>
                  <a:lnTo>
                    <a:pt x="120000" y="120000"/>
                  </a:lnTo>
                  <a:lnTo>
                    <a:pt x="0" y="0"/>
                  </a:lnTo>
                  <a:close/>
                </a:path>
              </a:pathLst>
            </a:custGeom>
            <a:solidFill>
              <a:schemeClr val="lt1">
                <a:alpha val="40000"/>
              </a:schemeClr>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grpSp>
        <p:nvGrpSpPr>
          <p:cNvPr id="667" name="Shape 667"/>
          <p:cNvGrpSpPr/>
          <p:nvPr/>
        </p:nvGrpSpPr>
        <p:grpSpPr>
          <a:xfrm>
            <a:off x="111125" y="1781175"/>
            <a:ext cx="2174875" cy="1573211"/>
            <a:chOff x="111125" y="1781175"/>
            <a:chExt cx="2174875" cy="1573211"/>
          </a:xfrm>
        </p:grpSpPr>
        <p:sp>
          <p:nvSpPr>
            <p:cNvPr id="668" name="Shape 668"/>
            <p:cNvSpPr/>
            <p:nvPr/>
          </p:nvSpPr>
          <p:spPr>
            <a:xfrm>
              <a:off x="111125" y="1781175"/>
              <a:ext cx="2174875" cy="1573211"/>
            </a:xfrm>
            <a:prstGeom prst="rect">
              <a:avLst/>
            </a:prstGeom>
            <a:solidFill>
              <a:srgbClr val="F2F2F2"/>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669" name="Shape 669"/>
            <p:cNvSpPr/>
            <p:nvPr/>
          </p:nvSpPr>
          <p:spPr>
            <a:xfrm>
              <a:off x="111125" y="1781175"/>
              <a:ext cx="2174875" cy="1573211"/>
            </a:xfrm>
            <a:custGeom>
              <a:pathLst>
                <a:path extrusionOk="0" h="120000" w="120000">
                  <a:moveTo>
                    <a:pt x="0" y="0"/>
                  </a:moveTo>
                  <a:lnTo>
                    <a:pt x="120000" y="0"/>
                  </a:lnTo>
                  <a:lnTo>
                    <a:pt x="120000" y="120000"/>
                  </a:lnTo>
                  <a:lnTo>
                    <a:pt x="0" y="0"/>
                  </a:lnTo>
                  <a:close/>
                </a:path>
              </a:pathLst>
            </a:custGeom>
            <a:solidFill>
              <a:schemeClr val="lt1">
                <a:alpha val="40000"/>
              </a:schemeClr>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670" name="Shape 670"/>
            <p:cNvPicPr preferRelativeResize="0"/>
            <p:nvPr/>
          </p:nvPicPr>
          <p:blipFill rotWithShape="1">
            <a:blip r:embed="rId6">
              <a:alphaModFix/>
            </a:blip>
            <a:srcRect b="0" l="0" r="0" t="0"/>
            <a:stretch/>
          </p:blipFill>
          <p:spPr>
            <a:xfrm>
              <a:off x="898716" y="2222952"/>
              <a:ext cx="695044" cy="695044"/>
            </a:xfrm>
            <a:prstGeom prst="rect">
              <a:avLst/>
            </a:prstGeom>
            <a:noFill/>
            <a:ln>
              <a:noFill/>
            </a:ln>
          </p:spPr>
        </p:pic>
      </p:grpSp>
      <p:grpSp>
        <p:nvGrpSpPr>
          <p:cNvPr id="671" name="Shape 671"/>
          <p:cNvGrpSpPr/>
          <p:nvPr/>
        </p:nvGrpSpPr>
        <p:grpSpPr>
          <a:xfrm>
            <a:off x="111125" y="3440112"/>
            <a:ext cx="2174875" cy="1573211"/>
            <a:chOff x="111125" y="3440112"/>
            <a:chExt cx="2174875" cy="1573211"/>
          </a:xfrm>
        </p:grpSpPr>
        <p:sp>
          <p:nvSpPr>
            <p:cNvPr id="672" name="Shape 672"/>
            <p:cNvSpPr/>
            <p:nvPr/>
          </p:nvSpPr>
          <p:spPr>
            <a:xfrm>
              <a:off x="111125" y="3440112"/>
              <a:ext cx="2174875" cy="1573211"/>
            </a:xfrm>
            <a:prstGeom prst="rect">
              <a:avLst/>
            </a:prstGeom>
            <a:solidFill>
              <a:srgbClr val="F2F2F2"/>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673" name="Shape 673"/>
            <p:cNvSpPr/>
            <p:nvPr/>
          </p:nvSpPr>
          <p:spPr>
            <a:xfrm>
              <a:off x="111125" y="3440112"/>
              <a:ext cx="2174875" cy="1573211"/>
            </a:xfrm>
            <a:custGeom>
              <a:pathLst>
                <a:path extrusionOk="0" h="120000" w="120000">
                  <a:moveTo>
                    <a:pt x="0" y="0"/>
                  </a:moveTo>
                  <a:lnTo>
                    <a:pt x="120000" y="0"/>
                  </a:lnTo>
                  <a:lnTo>
                    <a:pt x="120000" y="120000"/>
                  </a:lnTo>
                  <a:lnTo>
                    <a:pt x="0" y="0"/>
                  </a:lnTo>
                  <a:close/>
                </a:path>
              </a:pathLst>
            </a:custGeom>
            <a:solidFill>
              <a:schemeClr val="lt1">
                <a:alpha val="40000"/>
              </a:schemeClr>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grpSp>
        <p:nvGrpSpPr>
          <p:cNvPr id="674" name="Shape 674"/>
          <p:cNvGrpSpPr/>
          <p:nvPr/>
        </p:nvGrpSpPr>
        <p:grpSpPr>
          <a:xfrm>
            <a:off x="6853238" y="112713"/>
            <a:ext cx="2174875" cy="1573211"/>
            <a:chOff x="6853238" y="112713"/>
            <a:chExt cx="2174875" cy="1573211"/>
          </a:xfrm>
        </p:grpSpPr>
        <p:sp>
          <p:nvSpPr>
            <p:cNvPr id="675" name="Shape 675"/>
            <p:cNvSpPr/>
            <p:nvPr/>
          </p:nvSpPr>
          <p:spPr>
            <a:xfrm>
              <a:off x="6853238" y="112713"/>
              <a:ext cx="2174875" cy="1573211"/>
            </a:xfrm>
            <a:prstGeom prst="rect">
              <a:avLst/>
            </a:prstGeom>
            <a:solidFill>
              <a:srgbClr val="F2F2F2"/>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676" name="Shape 676"/>
            <p:cNvSpPr/>
            <p:nvPr/>
          </p:nvSpPr>
          <p:spPr>
            <a:xfrm>
              <a:off x="6853238" y="112713"/>
              <a:ext cx="2174875" cy="1573211"/>
            </a:xfrm>
            <a:custGeom>
              <a:pathLst>
                <a:path extrusionOk="0" h="120000" w="120000">
                  <a:moveTo>
                    <a:pt x="0" y="0"/>
                  </a:moveTo>
                  <a:lnTo>
                    <a:pt x="120000" y="0"/>
                  </a:lnTo>
                  <a:lnTo>
                    <a:pt x="120000" y="120000"/>
                  </a:lnTo>
                  <a:lnTo>
                    <a:pt x="0" y="0"/>
                  </a:lnTo>
                  <a:close/>
                </a:path>
              </a:pathLst>
            </a:custGeom>
            <a:solidFill>
              <a:schemeClr val="lt1">
                <a:alpha val="40000"/>
              </a:schemeClr>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pic>
        <p:nvPicPr>
          <p:cNvPr id="677" name="Shape 677"/>
          <p:cNvPicPr preferRelativeResize="0"/>
          <p:nvPr/>
        </p:nvPicPr>
        <p:blipFill rotWithShape="1">
          <a:blip r:embed="rId7">
            <a:alphaModFix/>
          </a:blip>
          <a:srcRect b="0" l="0" r="0" t="0"/>
          <a:stretch/>
        </p:blipFill>
        <p:spPr>
          <a:xfrm>
            <a:off x="4878738" y="2387030"/>
            <a:ext cx="1725900" cy="361500"/>
          </a:xfrm>
          <a:prstGeom prst="rect">
            <a:avLst/>
          </a:prstGeom>
          <a:noFill/>
          <a:ln>
            <a:noFill/>
          </a:ln>
        </p:spPr>
      </p:pic>
      <p:pic>
        <p:nvPicPr>
          <p:cNvPr id="678" name="Shape 678"/>
          <p:cNvPicPr preferRelativeResize="0"/>
          <p:nvPr/>
        </p:nvPicPr>
        <p:blipFill rotWithShape="1">
          <a:blip r:embed="rId8">
            <a:alphaModFix/>
          </a:blip>
          <a:srcRect b="0" l="0" r="0" t="0"/>
          <a:stretch/>
        </p:blipFill>
        <p:spPr>
          <a:xfrm>
            <a:off x="5390538" y="591449"/>
            <a:ext cx="702300" cy="702300"/>
          </a:xfrm>
          <a:prstGeom prst="rect">
            <a:avLst/>
          </a:prstGeom>
          <a:noFill/>
          <a:ln>
            <a:noFill/>
          </a:ln>
        </p:spPr>
      </p:pic>
      <p:pic>
        <p:nvPicPr>
          <p:cNvPr id="679" name="Shape 679"/>
          <p:cNvPicPr preferRelativeResize="0"/>
          <p:nvPr/>
        </p:nvPicPr>
        <p:blipFill rotWithShape="1">
          <a:blip r:embed="rId9">
            <a:alphaModFix/>
          </a:blip>
          <a:srcRect b="0" l="0" r="0" t="0"/>
          <a:stretch/>
        </p:blipFill>
        <p:spPr>
          <a:xfrm>
            <a:off x="7514612" y="574377"/>
            <a:ext cx="1062600" cy="637500"/>
          </a:xfrm>
          <a:prstGeom prst="rect">
            <a:avLst/>
          </a:prstGeom>
          <a:noFill/>
          <a:ln>
            <a:noFill/>
          </a:ln>
        </p:spPr>
      </p:pic>
      <p:grpSp>
        <p:nvGrpSpPr>
          <p:cNvPr id="680" name="Shape 680"/>
          <p:cNvGrpSpPr/>
          <p:nvPr/>
        </p:nvGrpSpPr>
        <p:grpSpPr>
          <a:xfrm>
            <a:off x="2362200" y="1781175"/>
            <a:ext cx="2175000" cy="1573200"/>
            <a:chOff x="2362200" y="1781175"/>
            <a:chExt cx="2175000" cy="1573200"/>
          </a:xfrm>
        </p:grpSpPr>
        <p:sp>
          <p:nvSpPr>
            <p:cNvPr id="681" name="Shape 681"/>
            <p:cNvSpPr/>
            <p:nvPr/>
          </p:nvSpPr>
          <p:spPr>
            <a:xfrm>
              <a:off x="2362200" y="1781175"/>
              <a:ext cx="2175000" cy="1573200"/>
            </a:xfrm>
            <a:prstGeom prst="rect">
              <a:avLst/>
            </a:prstGeom>
            <a:solidFill>
              <a:srgbClr val="F2F2F2"/>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682" name="Shape 682"/>
            <p:cNvSpPr/>
            <p:nvPr/>
          </p:nvSpPr>
          <p:spPr>
            <a:xfrm>
              <a:off x="2362200" y="1781175"/>
              <a:ext cx="2175000" cy="1573200"/>
            </a:xfrm>
            <a:custGeom>
              <a:pathLst>
                <a:path extrusionOk="0" h="120000" w="120000">
                  <a:moveTo>
                    <a:pt x="0" y="0"/>
                  </a:moveTo>
                  <a:lnTo>
                    <a:pt x="120000" y="0"/>
                  </a:lnTo>
                  <a:lnTo>
                    <a:pt x="120000" y="120000"/>
                  </a:lnTo>
                  <a:lnTo>
                    <a:pt x="0" y="0"/>
                  </a:lnTo>
                  <a:close/>
                </a:path>
              </a:pathLst>
            </a:custGeom>
            <a:solidFill>
              <a:schemeClr val="lt1">
                <a:alpha val="40000"/>
              </a:schemeClr>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pic>
        <p:nvPicPr>
          <p:cNvPr id="683" name="Shape 683"/>
          <p:cNvPicPr preferRelativeResize="0"/>
          <p:nvPr/>
        </p:nvPicPr>
        <p:blipFill>
          <a:blip r:embed="rId10">
            <a:alphaModFix/>
          </a:blip>
          <a:stretch>
            <a:fillRect/>
          </a:stretch>
        </p:blipFill>
        <p:spPr>
          <a:xfrm>
            <a:off x="2824198" y="2254668"/>
            <a:ext cx="1252449" cy="626224"/>
          </a:xfrm>
          <a:prstGeom prst="rect">
            <a:avLst/>
          </a:prstGeom>
          <a:noFill/>
          <a:ln>
            <a:noFill/>
          </a:ln>
        </p:spPr>
      </p:pic>
      <p:pic>
        <p:nvPicPr>
          <p:cNvPr id="684" name="Shape 684"/>
          <p:cNvPicPr preferRelativeResize="0"/>
          <p:nvPr/>
        </p:nvPicPr>
        <p:blipFill>
          <a:blip r:embed="rId11">
            <a:alphaModFix/>
          </a:blip>
          <a:stretch>
            <a:fillRect/>
          </a:stretch>
        </p:blipFill>
        <p:spPr>
          <a:xfrm>
            <a:off x="4896154" y="4008656"/>
            <a:ext cx="1691068" cy="436125"/>
          </a:xfrm>
          <a:prstGeom prst="rect">
            <a:avLst/>
          </a:prstGeom>
          <a:noFill/>
          <a:ln>
            <a:noFill/>
          </a:ln>
        </p:spPr>
      </p:pic>
      <p:pic>
        <p:nvPicPr>
          <p:cNvPr id="685" name="Shape 685"/>
          <p:cNvPicPr preferRelativeResize="0"/>
          <p:nvPr/>
        </p:nvPicPr>
        <p:blipFill>
          <a:blip r:embed="rId12">
            <a:alphaModFix/>
          </a:blip>
          <a:stretch>
            <a:fillRect/>
          </a:stretch>
        </p:blipFill>
        <p:spPr>
          <a:xfrm>
            <a:off x="7043074" y="2395864"/>
            <a:ext cx="2005675" cy="343832"/>
          </a:xfrm>
          <a:prstGeom prst="rect">
            <a:avLst/>
          </a:prstGeom>
          <a:noFill/>
          <a:ln>
            <a:noFill/>
          </a:ln>
        </p:spPr>
      </p:pic>
      <p:pic>
        <p:nvPicPr>
          <p:cNvPr id="686" name="Shape 686"/>
          <p:cNvPicPr preferRelativeResize="0"/>
          <p:nvPr/>
        </p:nvPicPr>
        <p:blipFill rotWithShape="1">
          <a:blip r:embed="rId13">
            <a:alphaModFix/>
          </a:blip>
          <a:srcRect b="17037" l="0" r="0" t="16719"/>
          <a:stretch/>
        </p:blipFill>
        <p:spPr>
          <a:xfrm>
            <a:off x="477875" y="3705681"/>
            <a:ext cx="1573225" cy="1042075"/>
          </a:xfrm>
          <a:prstGeom prst="rect">
            <a:avLst/>
          </a:prstGeom>
          <a:noFill/>
          <a:ln>
            <a:noFill/>
          </a:ln>
        </p:spPr>
      </p:pic>
      <p:pic>
        <p:nvPicPr>
          <p:cNvPr id="687" name="Shape 687"/>
          <p:cNvPicPr preferRelativeResize="0"/>
          <p:nvPr/>
        </p:nvPicPr>
        <p:blipFill>
          <a:blip r:embed="rId14">
            <a:alphaModFix/>
          </a:blip>
          <a:stretch>
            <a:fillRect/>
          </a:stretch>
        </p:blipFill>
        <p:spPr>
          <a:xfrm>
            <a:off x="7047010" y="3939709"/>
            <a:ext cx="1787354" cy="5740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691" name="Shape 691"/>
        <p:cNvGrpSpPr/>
        <p:nvPr/>
      </p:nvGrpSpPr>
      <p:grpSpPr>
        <a:xfrm>
          <a:off x="0" y="0"/>
          <a:ext cx="0" cy="0"/>
          <a:chOff x="0" y="0"/>
          <a:chExt cx="0" cy="0"/>
        </a:xfrm>
      </p:grpSpPr>
      <p:pic>
        <p:nvPicPr>
          <p:cNvPr id="692" name="Shape 692"/>
          <p:cNvPicPr preferRelativeResize="0"/>
          <p:nvPr/>
        </p:nvPicPr>
        <p:blipFill rotWithShape="1">
          <a:blip r:embed="rId3">
            <a:alphaModFix amt="30000"/>
          </a:blip>
          <a:srcRect b="2133" l="0" r="0" t="0"/>
          <a:stretch/>
        </p:blipFill>
        <p:spPr>
          <a:xfrm>
            <a:off x="112950" y="127124"/>
            <a:ext cx="8907449" cy="4909399"/>
          </a:xfrm>
          <a:prstGeom prst="rect">
            <a:avLst/>
          </a:prstGeom>
          <a:noFill/>
          <a:ln>
            <a:noFill/>
          </a:ln>
        </p:spPr>
      </p:pic>
      <p:sp>
        <p:nvSpPr>
          <p:cNvPr id="693" name="Shape 693"/>
          <p:cNvSpPr txBox="1"/>
          <p:nvPr/>
        </p:nvSpPr>
        <p:spPr>
          <a:xfrm>
            <a:off x="519595" y="286751"/>
            <a:ext cx="8104800" cy="1508100"/>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lang="en-US" sz="4200">
                <a:solidFill>
                  <a:srgbClr val="FFFFFF"/>
                </a:solidFill>
              </a:rPr>
              <a:t>“Technology is the backbone of how we operate the company, from delivering ten million plus packages each day, to how we interface with our customers; it is all technology based.”</a:t>
            </a:r>
          </a:p>
        </p:txBody>
      </p:sp>
      <p:pic>
        <p:nvPicPr>
          <p:cNvPr id="694" name="Shape 694"/>
          <p:cNvPicPr preferRelativeResize="0"/>
          <p:nvPr/>
        </p:nvPicPr>
        <p:blipFill>
          <a:blip r:embed="rId4">
            <a:alphaModFix/>
          </a:blip>
          <a:stretch>
            <a:fillRect/>
          </a:stretch>
        </p:blipFill>
        <p:spPr>
          <a:xfrm>
            <a:off x="7510800" y="4513926"/>
            <a:ext cx="1460076" cy="468900"/>
          </a:xfrm>
          <a:prstGeom prst="rect">
            <a:avLst/>
          </a:prstGeom>
          <a:noFill/>
          <a:ln>
            <a:noFill/>
          </a:ln>
        </p:spPr>
      </p:pic>
      <p:cxnSp>
        <p:nvCxnSpPr>
          <p:cNvPr id="695" name="Shape 695"/>
          <p:cNvCxnSpPr/>
          <p:nvPr/>
        </p:nvCxnSpPr>
        <p:spPr>
          <a:xfrm>
            <a:off x="8287713" y="4513926"/>
            <a:ext cx="0" cy="468900"/>
          </a:xfrm>
          <a:prstGeom prst="straightConnector1">
            <a:avLst/>
          </a:prstGeom>
          <a:noFill/>
          <a:ln cap="flat" cmpd="sng" w="9525">
            <a:solidFill>
              <a:srgbClr val="000000"/>
            </a:solidFill>
            <a:prstDash val="solid"/>
            <a:round/>
            <a:headEnd len="lg" w="lg" type="none"/>
            <a:tailEnd len="lg" w="lg" type="none"/>
          </a:ln>
        </p:spPr>
      </p:cxn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0" name="Shape 700"/>
        <p:cNvGrpSpPr/>
        <p:nvPr/>
      </p:nvGrpSpPr>
      <p:grpSpPr>
        <a:xfrm>
          <a:off x="0" y="0"/>
          <a:ext cx="0" cy="0"/>
          <a:chOff x="0" y="0"/>
          <a:chExt cx="0" cy="0"/>
        </a:xfrm>
      </p:grpSpPr>
      <p:pic>
        <p:nvPicPr>
          <p:cNvPr descr="startup_tech_meeting2.jpg" id="701" name="Shape 701"/>
          <p:cNvPicPr preferRelativeResize="0"/>
          <p:nvPr>
            <p:ph idx="2" type="pic"/>
          </p:nvPr>
        </p:nvPicPr>
        <p:blipFill rotWithShape="1">
          <a:blip r:embed="rId3">
            <a:alphaModFix amt="30000"/>
          </a:blip>
          <a:srcRect b="8403" l="0" r="0" t="8404"/>
          <a:stretch/>
        </p:blipFill>
        <p:spPr>
          <a:xfrm>
            <a:off x="114300" y="112713"/>
            <a:ext cx="8915400" cy="4918074"/>
          </a:xfrm>
          <a:prstGeom prst="rect">
            <a:avLst/>
          </a:prstGeom>
          <a:noFill/>
          <a:ln>
            <a:noFill/>
          </a:ln>
        </p:spPr>
      </p:pic>
      <p:sp>
        <p:nvSpPr>
          <p:cNvPr id="702" name="Shape 702"/>
          <p:cNvSpPr txBox="1"/>
          <p:nvPr/>
        </p:nvSpPr>
        <p:spPr>
          <a:xfrm>
            <a:off x="516775" y="891178"/>
            <a:ext cx="3754981" cy="1862047"/>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lang="en-US" sz="11500">
                <a:solidFill>
                  <a:srgbClr val="FFFFFF"/>
                </a:solidFill>
                <a:latin typeface="Arial"/>
                <a:ea typeface="Arial"/>
                <a:cs typeface="Arial"/>
                <a:sym typeface="Arial"/>
              </a:rPr>
              <a:t>75</a:t>
            </a:r>
            <a:r>
              <a:rPr b="1" lang="en-US" sz="7200">
                <a:solidFill>
                  <a:srgbClr val="FFFFFF"/>
                </a:solidFill>
                <a:latin typeface="Arial"/>
                <a:ea typeface="Arial"/>
                <a:cs typeface="Arial"/>
                <a:sym typeface="Arial"/>
              </a:rPr>
              <a:t>%</a:t>
            </a:r>
          </a:p>
        </p:txBody>
      </p:sp>
      <p:sp>
        <p:nvSpPr>
          <p:cNvPr id="703" name="Shape 703"/>
          <p:cNvSpPr/>
          <p:nvPr/>
        </p:nvSpPr>
        <p:spPr>
          <a:xfrm>
            <a:off x="528870" y="2589231"/>
            <a:ext cx="6159796" cy="73866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2100">
                <a:solidFill>
                  <a:srgbClr val="FFFFFF"/>
                </a:solidFill>
                <a:latin typeface="Arial"/>
                <a:ea typeface="Arial"/>
                <a:cs typeface="Arial"/>
                <a:sym typeface="Arial"/>
              </a:rPr>
              <a:t>of application development </a:t>
            </a:r>
          </a:p>
          <a:p>
            <a:pPr indent="0" lvl="0" marL="0" marR="0" rtl="0" algn="l">
              <a:spcBef>
                <a:spcPts val="0"/>
              </a:spcBef>
              <a:buSzPct val="25000"/>
              <a:buNone/>
            </a:pPr>
            <a:r>
              <a:rPr lang="en-US" sz="2100">
                <a:solidFill>
                  <a:srgbClr val="FFFFFF"/>
                </a:solidFill>
                <a:latin typeface="Arial"/>
                <a:ea typeface="Arial"/>
                <a:cs typeface="Arial"/>
                <a:sym typeface="Arial"/>
              </a:rPr>
              <a:t>supporting digital business </a:t>
            </a:r>
          </a:p>
          <a:p>
            <a:pPr indent="0" lvl="0" marL="0" marR="0" rtl="0" algn="l">
              <a:spcBef>
                <a:spcPts val="0"/>
              </a:spcBef>
              <a:buSzPct val="25000"/>
              <a:buNone/>
            </a:pPr>
            <a:r>
              <a:rPr lang="en-US" sz="2100">
                <a:solidFill>
                  <a:srgbClr val="FFFFFF"/>
                </a:solidFill>
                <a:latin typeface="Arial"/>
                <a:ea typeface="Arial"/>
                <a:cs typeface="Arial"/>
                <a:sym typeface="Arial"/>
              </a:rPr>
              <a:t>will be </a:t>
            </a:r>
            <a:r>
              <a:rPr lang="en-US" sz="2100" u="sng">
                <a:solidFill>
                  <a:srgbClr val="FFFFFF"/>
                </a:solidFill>
                <a:latin typeface="Arial"/>
                <a:ea typeface="Arial"/>
                <a:cs typeface="Arial"/>
                <a:sym typeface="Arial"/>
              </a:rPr>
              <a:t>built not bought</a:t>
            </a:r>
            <a:r>
              <a:rPr lang="en-US" sz="2100">
                <a:solidFill>
                  <a:srgbClr val="FFFFFF"/>
                </a:solidFill>
                <a:latin typeface="Arial"/>
                <a:ea typeface="Arial"/>
                <a:cs typeface="Arial"/>
                <a:sym typeface="Arial"/>
              </a:rPr>
              <a:t> by 2020</a:t>
            </a:r>
          </a:p>
        </p:txBody>
      </p:sp>
      <p:sp>
        <p:nvSpPr>
          <p:cNvPr id="704" name="Shape 704"/>
          <p:cNvSpPr/>
          <p:nvPr/>
        </p:nvSpPr>
        <p:spPr>
          <a:xfrm>
            <a:off x="528870" y="3741469"/>
            <a:ext cx="4442400" cy="2463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rgbClr val="FFFFFF"/>
                </a:solidFill>
                <a:latin typeface="Arial"/>
                <a:ea typeface="Arial"/>
                <a:cs typeface="Arial"/>
                <a:sym typeface="Arial"/>
              </a:rPr>
              <a:t>Source: Gartner</a:t>
            </a:r>
          </a:p>
        </p:txBody>
      </p:sp>
      <p:pic>
        <p:nvPicPr>
          <p:cNvPr descr="pivotal_white.png" id="705" name="Shape 705"/>
          <p:cNvPicPr preferRelativeResize="0"/>
          <p:nvPr/>
        </p:nvPicPr>
        <p:blipFill rotWithShape="1">
          <a:blip r:embed="rId4">
            <a:alphaModFix/>
          </a:blip>
          <a:srcRect b="0" l="0" r="0" t="0"/>
          <a:stretch/>
        </p:blipFill>
        <p:spPr>
          <a:xfrm>
            <a:off x="8098903" y="4658051"/>
            <a:ext cx="755621" cy="185669"/>
          </a:xfrm>
          <a:prstGeom prst="rect">
            <a:avLst/>
          </a:prstGeom>
          <a:noFill/>
          <a:ln>
            <a:noFill/>
          </a:ln>
        </p:spPr>
      </p:pic>
      <p:sp>
        <p:nvSpPr>
          <p:cNvPr id="706" name="Shape 706"/>
          <p:cNvSpPr txBox="1"/>
          <p:nvPr/>
        </p:nvSpPr>
        <p:spPr>
          <a:xfrm>
            <a:off x="5241175" y="891178"/>
            <a:ext cx="3755100" cy="18621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lang="en-US" sz="11500">
                <a:solidFill>
                  <a:srgbClr val="FFFFFF"/>
                </a:solidFill>
              </a:rPr>
              <a:t>56</a:t>
            </a:r>
            <a:r>
              <a:rPr b="1" lang="en-US" sz="7200">
                <a:solidFill>
                  <a:srgbClr val="FFFFFF"/>
                </a:solidFill>
                <a:latin typeface="Arial"/>
                <a:ea typeface="Arial"/>
                <a:cs typeface="Arial"/>
                <a:sym typeface="Arial"/>
              </a:rPr>
              <a:t>%</a:t>
            </a:r>
          </a:p>
        </p:txBody>
      </p:sp>
      <p:sp>
        <p:nvSpPr>
          <p:cNvPr id="707" name="Shape 707"/>
          <p:cNvSpPr/>
          <p:nvPr/>
        </p:nvSpPr>
        <p:spPr>
          <a:xfrm>
            <a:off x="5253274" y="2589225"/>
            <a:ext cx="3326400" cy="7386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2100">
                <a:solidFill>
                  <a:srgbClr val="FFFFFF"/>
                </a:solidFill>
              </a:rPr>
              <a:t>less value than predicted.</a:t>
            </a:r>
          </a:p>
        </p:txBody>
      </p:sp>
      <p:sp>
        <p:nvSpPr>
          <p:cNvPr id="708" name="Shape 708"/>
          <p:cNvSpPr/>
          <p:nvPr/>
        </p:nvSpPr>
        <p:spPr>
          <a:xfrm>
            <a:off x="5253273" y="3081600"/>
            <a:ext cx="3542700" cy="2463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rgbClr val="FFFFFF"/>
                </a:solidFill>
                <a:latin typeface="Arial"/>
                <a:ea typeface="Arial"/>
                <a:cs typeface="Arial"/>
                <a:sym typeface="Arial"/>
              </a:rPr>
              <a:t>Source: </a:t>
            </a:r>
            <a:r>
              <a:rPr lang="en-US" sz="1000">
                <a:solidFill>
                  <a:srgbClr val="FFFFFF"/>
                </a:solidFill>
              </a:rPr>
              <a:t>McKinsey &amp; Company with the University of Oxford </a:t>
            </a:r>
          </a:p>
        </p:txBody>
      </p:sp>
      <p:sp>
        <p:nvSpPr>
          <p:cNvPr id="709" name="Shape 709"/>
          <p:cNvSpPr/>
          <p:nvPr/>
        </p:nvSpPr>
        <p:spPr>
          <a:xfrm>
            <a:off x="5253274" y="379425"/>
            <a:ext cx="3326400" cy="7386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2100">
                <a:solidFill>
                  <a:srgbClr val="FFFFFF"/>
                </a:solidFill>
              </a:rPr>
              <a:t>On average, large IT projects deliver</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02"/>
                                        </p:tgtEl>
                                        <p:attrNameLst>
                                          <p:attrName>style.visibility</p:attrName>
                                        </p:attrNameLst>
                                      </p:cBhvr>
                                      <p:to>
                                        <p:strVal val="visible"/>
                                      </p:to>
                                    </p:set>
                                    <p:animEffect filter="fade" transition="in">
                                      <p:cBhvr>
                                        <p:cTn dur="1000"/>
                                        <p:tgtEl>
                                          <p:spTgt spid="70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03"/>
                                        </p:tgtEl>
                                        <p:attrNameLst>
                                          <p:attrName>style.visibility</p:attrName>
                                        </p:attrNameLst>
                                      </p:cBhvr>
                                      <p:to>
                                        <p:strVal val="visible"/>
                                      </p:to>
                                    </p:set>
                                    <p:animEffect filter="fade" transition="in">
                                      <p:cBhvr>
                                        <p:cTn dur="500"/>
                                        <p:tgtEl>
                                          <p:spTgt spid="703"/>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704"/>
                                        </p:tgtEl>
                                        <p:attrNameLst>
                                          <p:attrName>style.visibility</p:attrName>
                                        </p:attrNameLst>
                                      </p:cBhvr>
                                      <p:to>
                                        <p:strVal val="visible"/>
                                      </p:to>
                                    </p:set>
                                    <p:animEffect filter="fade" transition="in">
                                      <p:cBhvr>
                                        <p:cTn dur="500"/>
                                        <p:tgtEl>
                                          <p:spTgt spid="7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3" name="Shape 713"/>
        <p:cNvGrpSpPr/>
        <p:nvPr/>
      </p:nvGrpSpPr>
      <p:grpSpPr>
        <a:xfrm>
          <a:off x="0" y="0"/>
          <a:ext cx="0" cy="0"/>
          <a:chOff x="0" y="0"/>
          <a:chExt cx="0" cy="0"/>
        </a:xfrm>
      </p:grpSpPr>
      <p:sp>
        <p:nvSpPr>
          <p:cNvPr id="714" name="Shape 714"/>
          <p:cNvSpPr/>
          <p:nvPr/>
        </p:nvSpPr>
        <p:spPr>
          <a:xfrm>
            <a:off x="0" y="0"/>
            <a:ext cx="2286000" cy="5143500"/>
          </a:xfrm>
          <a:prstGeom prst="rect">
            <a:avLst/>
          </a:prstGeom>
          <a:solidFill>
            <a:srgbClr val="4D148C"/>
          </a:solidFill>
          <a:ln>
            <a:noFill/>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b="0" i="0" sz="1800" u="none" cap="none" strike="noStrike">
              <a:solidFill>
                <a:schemeClr val="lt1"/>
              </a:solidFill>
              <a:latin typeface="Arial"/>
              <a:ea typeface="Arial"/>
              <a:cs typeface="Arial"/>
              <a:sym typeface="Arial"/>
            </a:endParaRPr>
          </a:p>
        </p:txBody>
      </p:sp>
      <p:sp>
        <p:nvSpPr>
          <p:cNvPr id="715" name="Shape 715"/>
          <p:cNvSpPr/>
          <p:nvPr/>
        </p:nvSpPr>
        <p:spPr>
          <a:xfrm>
            <a:off x="4571998" y="0"/>
            <a:ext cx="2285999" cy="5143500"/>
          </a:xfrm>
          <a:prstGeom prst="rect">
            <a:avLst/>
          </a:prstGeom>
          <a:solidFill>
            <a:srgbClr val="4D148C"/>
          </a:solidFill>
          <a:ln>
            <a:noFill/>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b="0" i="0" sz="1800" u="none" cap="none" strike="noStrike">
              <a:solidFill>
                <a:schemeClr val="lt1"/>
              </a:solidFill>
              <a:latin typeface="Arial"/>
              <a:ea typeface="Arial"/>
              <a:cs typeface="Arial"/>
              <a:sym typeface="Arial"/>
            </a:endParaRPr>
          </a:p>
        </p:txBody>
      </p:sp>
      <p:sp>
        <p:nvSpPr>
          <p:cNvPr id="716" name="Shape 716"/>
          <p:cNvSpPr/>
          <p:nvPr/>
        </p:nvSpPr>
        <p:spPr>
          <a:xfrm>
            <a:off x="6857999" y="-2"/>
            <a:ext cx="2286000" cy="5143500"/>
          </a:xfrm>
          <a:prstGeom prst="rect">
            <a:avLst/>
          </a:prstGeom>
          <a:solidFill>
            <a:srgbClr val="8E7CC3"/>
          </a:solidFill>
          <a:ln>
            <a:noFill/>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b="0" i="0" sz="1800" u="none" cap="none" strike="noStrike">
              <a:solidFill>
                <a:schemeClr val="lt1"/>
              </a:solidFill>
              <a:latin typeface="Arial"/>
              <a:ea typeface="Arial"/>
              <a:cs typeface="Arial"/>
              <a:sym typeface="Arial"/>
            </a:endParaRPr>
          </a:p>
        </p:txBody>
      </p:sp>
      <p:sp>
        <p:nvSpPr>
          <p:cNvPr id="717" name="Shape 717"/>
          <p:cNvSpPr/>
          <p:nvPr/>
        </p:nvSpPr>
        <p:spPr>
          <a:xfrm>
            <a:off x="2285997" y="-2"/>
            <a:ext cx="2286000" cy="5143500"/>
          </a:xfrm>
          <a:prstGeom prst="rect">
            <a:avLst/>
          </a:prstGeom>
          <a:solidFill>
            <a:srgbClr val="8E7CC3"/>
          </a:solidFill>
          <a:ln>
            <a:noFill/>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b="0" i="0" sz="1800" u="none" cap="none" strike="noStrike">
              <a:solidFill>
                <a:schemeClr val="lt1"/>
              </a:solidFill>
              <a:latin typeface="Arial"/>
              <a:ea typeface="Arial"/>
              <a:cs typeface="Arial"/>
              <a:sym typeface="Arial"/>
            </a:endParaRPr>
          </a:p>
        </p:txBody>
      </p:sp>
      <p:sp>
        <p:nvSpPr>
          <p:cNvPr id="718" name="Shape 718"/>
          <p:cNvSpPr txBox="1"/>
          <p:nvPr/>
        </p:nvSpPr>
        <p:spPr>
          <a:xfrm>
            <a:off x="0" y="777239"/>
            <a:ext cx="2286000" cy="1523400"/>
          </a:xfrm>
          <a:prstGeom prst="rect">
            <a:avLst/>
          </a:prstGeom>
          <a:noFill/>
          <a:ln>
            <a:noFill/>
          </a:ln>
        </p:spPr>
        <p:txBody>
          <a:bodyPr anchorCtr="0" anchor="t" bIns="45700" lIns="182875" rIns="182875" tIns="45700">
            <a:noAutofit/>
          </a:bodyPr>
          <a:lstStyle/>
          <a:p>
            <a:pPr indent="0" lvl="0" marL="0" marR="0" rtl="0" algn="l">
              <a:lnSpc>
                <a:spcPct val="100000"/>
              </a:lnSpc>
              <a:spcBef>
                <a:spcPts val="0"/>
              </a:spcBef>
              <a:spcAft>
                <a:spcPts val="0"/>
              </a:spcAft>
              <a:buSzPct val="25000"/>
              <a:buNone/>
            </a:pPr>
            <a:r>
              <a:rPr b="1" lang="en-US" sz="3300">
                <a:solidFill>
                  <a:schemeClr val="lt1"/>
                </a:solidFill>
              </a:rPr>
              <a:t>2014</a:t>
            </a:r>
          </a:p>
          <a:p>
            <a:pPr indent="0" lvl="0" marL="0" marR="0" rtl="0" algn="l">
              <a:lnSpc>
                <a:spcPct val="110000"/>
              </a:lnSpc>
              <a:spcBef>
                <a:spcPts val="300"/>
              </a:spcBef>
              <a:spcAft>
                <a:spcPts val="0"/>
              </a:spcAft>
              <a:buSzPct val="25000"/>
              <a:buNone/>
            </a:pPr>
            <a:r>
              <a:rPr b="1" i="0" lang="en-US" sz="3000" u="none" cap="none" strike="noStrike">
                <a:solidFill>
                  <a:schemeClr val="lt1"/>
                </a:solidFill>
                <a:latin typeface="Arial"/>
                <a:ea typeface="Arial"/>
                <a:cs typeface="Arial"/>
                <a:sym typeface="Arial"/>
              </a:rPr>
              <a:t>Discover</a:t>
            </a:r>
          </a:p>
        </p:txBody>
      </p:sp>
      <p:sp>
        <p:nvSpPr>
          <p:cNvPr id="719" name="Shape 719"/>
          <p:cNvSpPr txBox="1"/>
          <p:nvPr/>
        </p:nvSpPr>
        <p:spPr>
          <a:xfrm>
            <a:off x="2286000" y="777239"/>
            <a:ext cx="2286000" cy="1631099"/>
          </a:xfrm>
          <a:prstGeom prst="rect">
            <a:avLst/>
          </a:prstGeom>
          <a:noFill/>
          <a:ln>
            <a:noFill/>
          </a:ln>
        </p:spPr>
        <p:txBody>
          <a:bodyPr anchorCtr="0" anchor="t" bIns="45700" lIns="182875" rIns="182875" tIns="45700">
            <a:noAutofit/>
          </a:bodyPr>
          <a:lstStyle/>
          <a:p>
            <a:pPr indent="0" lvl="0" marL="0" marR="0" rtl="0" algn="l">
              <a:lnSpc>
                <a:spcPct val="100000"/>
              </a:lnSpc>
              <a:spcBef>
                <a:spcPts val="0"/>
              </a:spcBef>
              <a:spcAft>
                <a:spcPts val="0"/>
              </a:spcAft>
              <a:buSzPct val="25000"/>
              <a:buNone/>
            </a:pPr>
            <a:r>
              <a:rPr b="1" lang="en-US" sz="3300">
                <a:solidFill>
                  <a:schemeClr val="lt1"/>
                </a:solidFill>
              </a:rPr>
              <a:t>2015</a:t>
            </a:r>
          </a:p>
          <a:p>
            <a:pPr indent="0" lvl="0" marL="0" marR="0" rtl="0" algn="l">
              <a:lnSpc>
                <a:spcPct val="110000"/>
              </a:lnSpc>
              <a:spcBef>
                <a:spcPts val="300"/>
              </a:spcBef>
              <a:spcAft>
                <a:spcPts val="0"/>
              </a:spcAft>
              <a:buSzPct val="25000"/>
              <a:buNone/>
            </a:pPr>
            <a:r>
              <a:rPr b="1" i="0" lang="en-US" sz="3000" u="none" cap="none" strike="noStrike">
                <a:solidFill>
                  <a:schemeClr val="lt1"/>
                </a:solidFill>
                <a:latin typeface="Arial"/>
                <a:ea typeface="Arial"/>
                <a:cs typeface="Arial"/>
                <a:sym typeface="Arial"/>
              </a:rPr>
              <a:t>Implement</a:t>
            </a:r>
          </a:p>
        </p:txBody>
      </p:sp>
      <p:sp>
        <p:nvSpPr>
          <p:cNvPr id="720" name="Shape 720"/>
          <p:cNvSpPr txBox="1"/>
          <p:nvPr/>
        </p:nvSpPr>
        <p:spPr>
          <a:xfrm>
            <a:off x="4572000" y="777250"/>
            <a:ext cx="2392200" cy="1692600"/>
          </a:xfrm>
          <a:prstGeom prst="rect">
            <a:avLst/>
          </a:prstGeom>
          <a:noFill/>
          <a:ln>
            <a:noFill/>
          </a:ln>
        </p:spPr>
        <p:txBody>
          <a:bodyPr anchorCtr="0" anchor="t" bIns="45700" lIns="182875" rIns="182875" tIns="45700">
            <a:noAutofit/>
          </a:bodyPr>
          <a:lstStyle/>
          <a:p>
            <a:pPr indent="0" lvl="0" marL="0" marR="0" rtl="0" algn="l">
              <a:lnSpc>
                <a:spcPct val="100000"/>
              </a:lnSpc>
              <a:spcBef>
                <a:spcPts val="0"/>
              </a:spcBef>
              <a:spcAft>
                <a:spcPts val="0"/>
              </a:spcAft>
              <a:buSzPct val="25000"/>
              <a:buNone/>
            </a:pPr>
            <a:r>
              <a:rPr b="1" lang="en-US" sz="3300">
                <a:solidFill>
                  <a:schemeClr val="lt1"/>
                </a:solidFill>
              </a:rPr>
              <a:t>2016</a:t>
            </a:r>
          </a:p>
          <a:p>
            <a:pPr indent="0" lvl="0" marL="0" marR="0" rtl="0" algn="l">
              <a:lnSpc>
                <a:spcPct val="110000"/>
              </a:lnSpc>
              <a:spcBef>
                <a:spcPts val="300"/>
              </a:spcBef>
              <a:spcAft>
                <a:spcPts val="0"/>
              </a:spcAft>
              <a:buSzPct val="25000"/>
              <a:buNone/>
            </a:pPr>
            <a:r>
              <a:rPr b="1" i="0" lang="en-US" sz="3000" u="none" cap="none" strike="noStrike">
                <a:solidFill>
                  <a:schemeClr val="lt1"/>
                </a:solidFill>
                <a:latin typeface="Arial"/>
                <a:ea typeface="Arial"/>
                <a:cs typeface="Arial"/>
                <a:sym typeface="Arial"/>
              </a:rPr>
              <a:t>Accelerate</a:t>
            </a:r>
          </a:p>
        </p:txBody>
      </p:sp>
      <p:sp>
        <p:nvSpPr>
          <p:cNvPr id="721" name="Shape 721"/>
          <p:cNvSpPr txBox="1"/>
          <p:nvPr/>
        </p:nvSpPr>
        <p:spPr>
          <a:xfrm>
            <a:off x="6858000" y="777239"/>
            <a:ext cx="2286000" cy="1523400"/>
          </a:xfrm>
          <a:prstGeom prst="rect">
            <a:avLst/>
          </a:prstGeom>
          <a:noFill/>
          <a:ln>
            <a:noFill/>
          </a:ln>
        </p:spPr>
        <p:txBody>
          <a:bodyPr anchorCtr="0" anchor="t" bIns="45700" lIns="182875" rIns="182875" tIns="45700">
            <a:noAutofit/>
          </a:bodyPr>
          <a:lstStyle/>
          <a:p>
            <a:pPr indent="0" lvl="0" marL="0" marR="0" rtl="0" algn="l">
              <a:lnSpc>
                <a:spcPct val="100000"/>
              </a:lnSpc>
              <a:spcBef>
                <a:spcPts val="0"/>
              </a:spcBef>
              <a:spcAft>
                <a:spcPts val="0"/>
              </a:spcAft>
              <a:buSzPct val="25000"/>
              <a:buNone/>
            </a:pPr>
            <a:r>
              <a:rPr b="1" lang="en-US" sz="3300">
                <a:solidFill>
                  <a:schemeClr val="lt1"/>
                </a:solidFill>
              </a:rPr>
              <a:t>2017</a:t>
            </a:r>
          </a:p>
          <a:p>
            <a:pPr indent="0" lvl="0" marL="0" marR="0" rtl="0" algn="l">
              <a:lnSpc>
                <a:spcPct val="110000"/>
              </a:lnSpc>
              <a:spcBef>
                <a:spcPts val="300"/>
              </a:spcBef>
              <a:spcAft>
                <a:spcPts val="0"/>
              </a:spcAft>
              <a:buSzPct val="25000"/>
              <a:buNone/>
            </a:pPr>
            <a:r>
              <a:rPr b="1" i="0" lang="en-US" sz="3000" u="none" cap="none" strike="noStrike">
                <a:solidFill>
                  <a:schemeClr val="lt1"/>
                </a:solidFill>
                <a:latin typeface="Arial"/>
                <a:ea typeface="Arial"/>
                <a:cs typeface="Arial"/>
                <a:sym typeface="Arial"/>
              </a:rPr>
              <a:t>Transform</a:t>
            </a:r>
          </a:p>
        </p:txBody>
      </p:sp>
      <p:grpSp>
        <p:nvGrpSpPr>
          <p:cNvPr id="722" name="Shape 722"/>
          <p:cNvGrpSpPr/>
          <p:nvPr/>
        </p:nvGrpSpPr>
        <p:grpSpPr>
          <a:xfrm>
            <a:off x="95500" y="3333250"/>
            <a:ext cx="1989149" cy="1109703"/>
            <a:chOff x="95500" y="3257050"/>
            <a:chExt cx="1989149" cy="1109703"/>
          </a:xfrm>
        </p:grpSpPr>
        <p:pic>
          <p:nvPicPr>
            <p:cNvPr id="723" name="Shape 723"/>
            <p:cNvPicPr preferRelativeResize="0"/>
            <p:nvPr/>
          </p:nvPicPr>
          <p:blipFill>
            <a:blip r:embed="rId3">
              <a:alphaModFix/>
            </a:blip>
            <a:stretch>
              <a:fillRect/>
            </a:stretch>
          </p:blipFill>
          <p:spPr>
            <a:xfrm>
              <a:off x="201350" y="3393704"/>
              <a:ext cx="1883299" cy="973049"/>
            </a:xfrm>
            <a:prstGeom prst="rect">
              <a:avLst/>
            </a:prstGeom>
            <a:noFill/>
            <a:ln>
              <a:noFill/>
            </a:ln>
          </p:spPr>
        </p:pic>
        <p:pic>
          <p:nvPicPr>
            <p:cNvPr id="724" name="Shape 724"/>
            <p:cNvPicPr preferRelativeResize="0"/>
            <p:nvPr/>
          </p:nvPicPr>
          <p:blipFill>
            <a:blip r:embed="rId4">
              <a:alphaModFix/>
            </a:blip>
            <a:stretch>
              <a:fillRect/>
            </a:stretch>
          </p:blipFill>
          <p:spPr>
            <a:xfrm>
              <a:off x="95500" y="3257049"/>
              <a:ext cx="403399" cy="403399"/>
            </a:xfrm>
            <a:prstGeom prst="rect">
              <a:avLst/>
            </a:prstGeom>
            <a:noFill/>
            <a:ln>
              <a:noFill/>
            </a:ln>
          </p:spPr>
        </p:pic>
      </p:grpSp>
      <p:pic>
        <p:nvPicPr>
          <p:cNvPr id="725" name="Shape 725"/>
          <p:cNvPicPr preferRelativeResize="0"/>
          <p:nvPr/>
        </p:nvPicPr>
        <p:blipFill>
          <a:blip r:embed="rId5">
            <a:alphaModFix/>
          </a:blip>
          <a:stretch>
            <a:fillRect/>
          </a:stretch>
        </p:blipFill>
        <p:spPr>
          <a:xfrm>
            <a:off x="120300" y="3629775"/>
            <a:ext cx="1018598" cy="242874"/>
          </a:xfrm>
          <a:prstGeom prst="rect">
            <a:avLst/>
          </a:prstGeom>
          <a:noFill/>
          <a:ln>
            <a:noFill/>
          </a:ln>
        </p:spPr>
      </p:pic>
      <p:cxnSp>
        <p:nvCxnSpPr>
          <p:cNvPr id="726" name="Shape 726"/>
          <p:cNvCxnSpPr>
            <a:stCxn id="727" idx="1"/>
            <a:endCxn id="724" idx="2"/>
          </p:cNvCxnSpPr>
          <p:nvPr/>
        </p:nvCxnSpPr>
        <p:spPr>
          <a:xfrm rot="10800000">
            <a:off x="297199" y="3736649"/>
            <a:ext cx="664800" cy="205200"/>
          </a:xfrm>
          <a:prstGeom prst="curvedConnector2">
            <a:avLst/>
          </a:prstGeom>
          <a:noFill/>
          <a:ln cap="flat" cmpd="sng" w="28575">
            <a:solidFill>
              <a:srgbClr val="E74C3C"/>
            </a:solidFill>
            <a:prstDash val="dot"/>
            <a:round/>
            <a:headEnd len="lg" w="lg" type="none"/>
            <a:tailEnd len="lg" w="lg" type="none"/>
          </a:ln>
        </p:spPr>
      </p:cxnSp>
      <p:pic>
        <p:nvPicPr>
          <p:cNvPr id="728" name="Shape 728"/>
          <p:cNvPicPr preferRelativeResize="0"/>
          <p:nvPr/>
        </p:nvPicPr>
        <p:blipFill rotWithShape="1">
          <a:blip r:embed="rId6">
            <a:alphaModFix/>
          </a:blip>
          <a:srcRect b="20399" l="10763" r="3883" t="19813"/>
          <a:stretch/>
        </p:blipFill>
        <p:spPr>
          <a:xfrm>
            <a:off x="1004900" y="3817162"/>
            <a:ext cx="711975" cy="242875"/>
          </a:xfrm>
          <a:prstGeom prst="rect">
            <a:avLst/>
          </a:prstGeom>
          <a:noFill/>
          <a:ln>
            <a:noFill/>
          </a:ln>
        </p:spPr>
      </p:pic>
      <p:pic>
        <p:nvPicPr>
          <p:cNvPr id="729" name="Shape 729"/>
          <p:cNvPicPr preferRelativeResize="0"/>
          <p:nvPr/>
        </p:nvPicPr>
        <p:blipFill>
          <a:blip r:embed="rId7">
            <a:alphaModFix/>
          </a:blip>
          <a:stretch>
            <a:fillRect/>
          </a:stretch>
        </p:blipFill>
        <p:spPr>
          <a:xfrm>
            <a:off x="7006424" y="3932750"/>
            <a:ext cx="1989149" cy="1075890"/>
          </a:xfrm>
          <a:prstGeom prst="rect">
            <a:avLst/>
          </a:prstGeom>
          <a:noFill/>
          <a:ln>
            <a:noFill/>
          </a:ln>
        </p:spPr>
      </p:pic>
      <p:pic>
        <p:nvPicPr>
          <p:cNvPr id="730" name="Shape 730"/>
          <p:cNvPicPr preferRelativeResize="0"/>
          <p:nvPr/>
        </p:nvPicPr>
        <p:blipFill rotWithShape="1">
          <a:blip r:embed="rId8">
            <a:alphaModFix/>
          </a:blip>
          <a:srcRect b="43107" l="0" r="0" t="0"/>
          <a:stretch/>
        </p:blipFill>
        <p:spPr>
          <a:xfrm>
            <a:off x="4571975" y="2669353"/>
            <a:ext cx="2285999" cy="2309225"/>
          </a:xfrm>
          <a:prstGeom prst="rect">
            <a:avLst/>
          </a:prstGeom>
          <a:noFill/>
          <a:ln>
            <a:noFill/>
          </a:ln>
        </p:spPr>
      </p:pic>
      <p:grpSp>
        <p:nvGrpSpPr>
          <p:cNvPr id="731" name="Shape 731"/>
          <p:cNvGrpSpPr/>
          <p:nvPr/>
        </p:nvGrpSpPr>
        <p:grpSpPr>
          <a:xfrm>
            <a:off x="6858000" y="2482575"/>
            <a:ext cx="2286000" cy="1429200"/>
            <a:chOff x="2286075" y="132925"/>
            <a:chExt cx="2286000" cy="1429200"/>
          </a:xfrm>
        </p:grpSpPr>
        <p:pic>
          <p:nvPicPr>
            <p:cNvPr id="732" name="Shape 732"/>
            <p:cNvPicPr preferRelativeResize="0"/>
            <p:nvPr/>
          </p:nvPicPr>
          <p:blipFill rotWithShape="1">
            <a:blip r:embed="rId9">
              <a:alphaModFix/>
            </a:blip>
            <a:srcRect b="0" l="0" r="0" t="0"/>
            <a:stretch/>
          </p:blipFill>
          <p:spPr>
            <a:xfrm>
              <a:off x="2286075" y="132925"/>
              <a:ext cx="2286000" cy="1429200"/>
            </a:xfrm>
            <a:prstGeom prst="rect">
              <a:avLst/>
            </a:prstGeom>
            <a:noFill/>
            <a:ln>
              <a:noFill/>
            </a:ln>
          </p:spPr>
        </p:pic>
        <p:pic>
          <p:nvPicPr>
            <p:cNvPr id="733" name="Shape 733"/>
            <p:cNvPicPr preferRelativeResize="0"/>
            <p:nvPr/>
          </p:nvPicPr>
          <p:blipFill rotWithShape="1">
            <a:blip r:embed="rId10">
              <a:alphaModFix/>
            </a:blip>
            <a:srcRect b="0" l="0" r="0" t="0"/>
            <a:stretch/>
          </p:blipFill>
          <p:spPr>
            <a:xfrm>
              <a:off x="2892602" y="462800"/>
              <a:ext cx="998100" cy="466799"/>
            </a:xfrm>
            <a:prstGeom prst="rect">
              <a:avLst/>
            </a:prstGeom>
            <a:noFill/>
            <a:ln>
              <a:noFill/>
            </a:ln>
          </p:spPr>
        </p:pic>
        <p:pic>
          <p:nvPicPr>
            <p:cNvPr id="734" name="Shape 734"/>
            <p:cNvPicPr preferRelativeResize="0"/>
            <p:nvPr/>
          </p:nvPicPr>
          <p:blipFill rotWithShape="1">
            <a:blip r:embed="rId11">
              <a:alphaModFix/>
            </a:blip>
            <a:srcRect b="0" l="0" r="0" t="24828"/>
            <a:stretch/>
          </p:blipFill>
          <p:spPr>
            <a:xfrm>
              <a:off x="3110765" y="879361"/>
              <a:ext cx="903299" cy="557400"/>
            </a:xfrm>
            <a:prstGeom prst="rect">
              <a:avLst/>
            </a:prstGeom>
            <a:noFill/>
            <a:ln>
              <a:noFill/>
            </a:ln>
          </p:spPr>
        </p:pic>
      </p:grpSp>
      <p:grpSp>
        <p:nvGrpSpPr>
          <p:cNvPr id="735" name="Shape 735"/>
          <p:cNvGrpSpPr/>
          <p:nvPr/>
        </p:nvGrpSpPr>
        <p:grpSpPr>
          <a:xfrm>
            <a:off x="2526225" y="3062971"/>
            <a:ext cx="1805501" cy="1751242"/>
            <a:chOff x="2363688" y="3036809"/>
            <a:chExt cx="1805501" cy="1751242"/>
          </a:xfrm>
        </p:grpSpPr>
        <p:pic>
          <p:nvPicPr>
            <p:cNvPr id="736" name="Shape 736"/>
            <p:cNvPicPr preferRelativeResize="0"/>
            <p:nvPr/>
          </p:nvPicPr>
          <p:blipFill>
            <a:blip r:embed="rId12">
              <a:alphaModFix/>
            </a:blip>
            <a:stretch>
              <a:fillRect/>
            </a:stretch>
          </p:blipFill>
          <p:spPr>
            <a:xfrm>
              <a:off x="2663014" y="3607332"/>
              <a:ext cx="1214574" cy="657011"/>
            </a:xfrm>
            <a:prstGeom prst="rect">
              <a:avLst/>
            </a:prstGeom>
            <a:noFill/>
            <a:ln>
              <a:noFill/>
            </a:ln>
          </p:spPr>
        </p:pic>
        <p:pic>
          <p:nvPicPr>
            <p:cNvPr id="737" name="Shape 737"/>
            <p:cNvPicPr preferRelativeResize="0"/>
            <p:nvPr/>
          </p:nvPicPr>
          <p:blipFill rotWithShape="1">
            <a:blip r:embed="rId13">
              <a:alphaModFix/>
            </a:blip>
            <a:srcRect b="0" l="0" r="0" t="0"/>
            <a:stretch/>
          </p:blipFill>
          <p:spPr>
            <a:xfrm>
              <a:off x="3073690" y="3036809"/>
              <a:ext cx="328652" cy="333963"/>
            </a:xfrm>
            <a:prstGeom prst="rect">
              <a:avLst/>
            </a:prstGeom>
            <a:noFill/>
            <a:ln>
              <a:noFill/>
            </a:ln>
          </p:spPr>
        </p:pic>
        <p:pic>
          <p:nvPicPr>
            <p:cNvPr id="738" name="Shape 738"/>
            <p:cNvPicPr preferRelativeResize="0"/>
            <p:nvPr/>
          </p:nvPicPr>
          <p:blipFill rotWithShape="1">
            <a:blip r:embed="rId14">
              <a:alphaModFix/>
            </a:blip>
            <a:srcRect b="0" l="0" r="0" t="0"/>
            <a:stretch/>
          </p:blipFill>
          <p:spPr>
            <a:xfrm>
              <a:off x="3685287" y="3343157"/>
              <a:ext cx="333583" cy="148271"/>
            </a:xfrm>
            <a:prstGeom prst="rect">
              <a:avLst/>
            </a:prstGeom>
            <a:noFill/>
            <a:ln>
              <a:noFill/>
            </a:ln>
          </p:spPr>
        </p:pic>
        <p:pic>
          <p:nvPicPr>
            <p:cNvPr id="739" name="Shape 739"/>
            <p:cNvPicPr preferRelativeResize="0"/>
            <p:nvPr/>
          </p:nvPicPr>
          <p:blipFill rotWithShape="1">
            <a:blip r:embed="rId15">
              <a:alphaModFix/>
            </a:blip>
            <a:srcRect b="0" l="0" r="0" t="0"/>
            <a:stretch/>
          </p:blipFill>
          <p:spPr>
            <a:xfrm>
              <a:off x="3545096" y="4380250"/>
              <a:ext cx="355154" cy="360893"/>
            </a:xfrm>
            <a:prstGeom prst="rect">
              <a:avLst/>
            </a:prstGeom>
            <a:noFill/>
            <a:ln>
              <a:noFill/>
            </a:ln>
          </p:spPr>
        </p:pic>
        <p:grpSp>
          <p:nvGrpSpPr>
            <p:cNvPr id="740" name="Shape 740"/>
            <p:cNvGrpSpPr/>
            <p:nvPr/>
          </p:nvGrpSpPr>
          <p:grpSpPr>
            <a:xfrm rot="5664375">
              <a:off x="3850485" y="3980019"/>
              <a:ext cx="351388" cy="161126"/>
              <a:chOff x="5639823" y="200117"/>
              <a:chExt cx="770719" cy="387280"/>
            </a:xfrm>
          </p:grpSpPr>
          <p:sp>
            <p:nvSpPr>
              <p:cNvPr id="741" name="Shape 741"/>
              <p:cNvSpPr/>
              <p:nvPr/>
            </p:nvSpPr>
            <p:spPr>
              <a:xfrm>
                <a:off x="5639823" y="377419"/>
                <a:ext cx="734400" cy="111600"/>
              </a:xfrm>
              <a:prstGeom prst="rect">
                <a:avLst/>
              </a:prstGeom>
              <a:solidFill>
                <a:srgbClr val="FFFFF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Arial"/>
                  <a:ea typeface="Arial"/>
                  <a:cs typeface="Arial"/>
                  <a:sym typeface="Arial"/>
                </a:endParaRPr>
              </a:p>
            </p:txBody>
          </p:sp>
          <p:sp>
            <p:nvSpPr>
              <p:cNvPr id="742" name="Shape 742"/>
              <p:cNvSpPr/>
              <p:nvPr/>
            </p:nvSpPr>
            <p:spPr>
              <a:xfrm>
                <a:off x="5639823" y="282297"/>
                <a:ext cx="79800" cy="305100"/>
              </a:xfrm>
              <a:prstGeom prst="roundRect">
                <a:avLst>
                  <a:gd fmla="val 32586" name="adj"/>
                </a:avLst>
              </a:prstGeom>
              <a:solidFill>
                <a:srgbClr val="FFFFF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Arial"/>
                  <a:ea typeface="Arial"/>
                  <a:cs typeface="Arial"/>
                  <a:sym typeface="Arial"/>
                </a:endParaRPr>
              </a:p>
            </p:txBody>
          </p:sp>
          <p:sp>
            <p:nvSpPr>
              <p:cNvPr id="743" name="Shape 743"/>
              <p:cNvSpPr/>
              <p:nvPr/>
            </p:nvSpPr>
            <p:spPr>
              <a:xfrm>
                <a:off x="6330742" y="282297"/>
                <a:ext cx="79800" cy="305100"/>
              </a:xfrm>
              <a:prstGeom prst="roundRect">
                <a:avLst>
                  <a:gd fmla="val 32586" name="adj"/>
                </a:avLst>
              </a:prstGeom>
              <a:solidFill>
                <a:srgbClr val="FFFFF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Arial"/>
                  <a:ea typeface="Arial"/>
                  <a:cs typeface="Arial"/>
                  <a:sym typeface="Arial"/>
                </a:endParaRPr>
              </a:p>
            </p:txBody>
          </p:sp>
          <p:sp>
            <p:nvSpPr>
              <p:cNvPr id="744" name="Shape 744"/>
              <p:cNvSpPr/>
              <p:nvPr/>
            </p:nvSpPr>
            <p:spPr>
              <a:xfrm rot="5400000">
                <a:off x="5973480" y="196737"/>
                <a:ext cx="103500" cy="313800"/>
              </a:xfrm>
              <a:prstGeom prst="roundRect">
                <a:avLst>
                  <a:gd fmla="val 32586" name="adj"/>
                </a:avLst>
              </a:prstGeom>
              <a:solidFill>
                <a:srgbClr val="FFFFF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Arial"/>
                  <a:ea typeface="Arial"/>
                  <a:cs typeface="Arial"/>
                  <a:sym typeface="Arial"/>
                </a:endParaRPr>
              </a:p>
            </p:txBody>
          </p:sp>
          <p:sp>
            <p:nvSpPr>
              <p:cNvPr id="745" name="Shape 745"/>
              <p:cNvSpPr/>
              <p:nvPr/>
            </p:nvSpPr>
            <p:spPr>
              <a:xfrm>
                <a:off x="6002312" y="200117"/>
                <a:ext cx="45600" cy="155999"/>
              </a:xfrm>
              <a:prstGeom prst="roundRect">
                <a:avLst>
                  <a:gd fmla="val 32586" name="adj"/>
                </a:avLst>
              </a:prstGeom>
              <a:solidFill>
                <a:srgbClr val="FFFFF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Arial"/>
                  <a:ea typeface="Arial"/>
                  <a:cs typeface="Arial"/>
                  <a:sym typeface="Arial"/>
                </a:endParaRPr>
              </a:p>
            </p:txBody>
          </p:sp>
          <p:sp>
            <p:nvSpPr>
              <p:cNvPr id="746" name="Shape 746"/>
              <p:cNvSpPr/>
              <p:nvPr/>
            </p:nvSpPr>
            <p:spPr>
              <a:xfrm rot="-5400000">
                <a:off x="6002253" y="145435"/>
                <a:ext cx="45900" cy="173400"/>
              </a:xfrm>
              <a:prstGeom prst="roundRect">
                <a:avLst>
                  <a:gd fmla="val 32586" name="adj"/>
                </a:avLst>
              </a:prstGeom>
              <a:solidFill>
                <a:srgbClr val="FFFFF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Arial"/>
                  <a:ea typeface="Arial"/>
                  <a:cs typeface="Arial"/>
                  <a:sym typeface="Arial"/>
                </a:endParaRPr>
              </a:p>
            </p:txBody>
          </p:sp>
        </p:grpSp>
        <p:sp>
          <p:nvSpPr>
            <p:cNvPr id="747" name="Shape 747"/>
            <p:cNvSpPr/>
            <p:nvPr/>
          </p:nvSpPr>
          <p:spPr>
            <a:xfrm>
              <a:off x="4054400" y="3812845"/>
              <a:ext cx="114789" cy="101457"/>
            </a:xfrm>
            <a:prstGeom prst="uturnArrow">
              <a:avLst>
                <a:gd fmla="val 5300" name="adj1"/>
                <a:gd fmla="val 25000" name="adj2"/>
                <a:gd fmla="val 15006" name="adj3"/>
                <a:gd fmla="val 43750" name="adj4"/>
                <a:gd fmla="val 75000" name="adj5"/>
              </a:avLst>
            </a:prstGeom>
            <a:solidFill>
              <a:srgbClr val="FFFFF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000000"/>
                </a:solidFill>
                <a:latin typeface="Arial"/>
                <a:ea typeface="Arial"/>
                <a:cs typeface="Arial"/>
                <a:sym typeface="Arial"/>
              </a:endParaRPr>
            </a:p>
          </p:txBody>
        </p:sp>
        <p:pic>
          <p:nvPicPr>
            <p:cNvPr id="748" name="Shape 748"/>
            <p:cNvPicPr preferRelativeResize="0"/>
            <p:nvPr/>
          </p:nvPicPr>
          <p:blipFill rotWithShape="1">
            <a:blip r:embed="rId16">
              <a:alphaModFix/>
            </a:blip>
            <a:srcRect b="0" l="0" r="0" t="0"/>
            <a:stretch/>
          </p:blipFill>
          <p:spPr>
            <a:xfrm>
              <a:off x="2680032" y="4395035"/>
              <a:ext cx="293830" cy="298578"/>
            </a:xfrm>
            <a:prstGeom prst="rect">
              <a:avLst/>
            </a:prstGeom>
            <a:noFill/>
            <a:ln>
              <a:noFill/>
            </a:ln>
          </p:spPr>
        </p:pic>
        <p:pic>
          <p:nvPicPr>
            <p:cNvPr id="749" name="Shape 749"/>
            <p:cNvPicPr preferRelativeResize="0"/>
            <p:nvPr/>
          </p:nvPicPr>
          <p:blipFill rotWithShape="1">
            <a:blip r:embed="rId17">
              <a:alphaModFix/>
            </a:blip>
            <a:srcRect b="0" l="0" r="0" t="0"/>
            <a:stretch/>
          </p:blipFill>
          <p:spPr>
            <a:xfrm>
              <a:off x="2363688" y="3802779"/>
              <a:ext cx="244524" cy="249572"/>
            </a:xfrm>
            <a:prstGeom prst="rect">
              <a:avLst/>
            </a:prstGeom>
            <a:noFill/>
            <a:ln>
              <a:noFill/>
            </a:ln>
          </p:spPr>
        </p:pic>
        <p:pic>
          <p:nvPicPr>
            <p:cNvPr id="750" name="Shape 750"/>
            <p:cNvPicPr preferRelativeResize="0"/>
            <p:nvPr/>
          </p:nvPicPr>
          <p:blipFill rotWithShape="1">
            <a:blip r:embed="rId18">
              <a:alphaModFix/>
            </a:blip>
            <a:srcRect b="0" l="0" r="0" t="0"/>
            <a:stretch/>
          </p:blipFill>
          <p:spPr>
            <a:xfrm>
              <a:off x="2480757" y="3299281"/>
              <a:ext cx="289516" cy="240021"/>
            </a:xfrm>
            <a:prstGeom prst="rect">
              <a:avLst/>
            </a:prstGeom>
            <a:noFill/>
            <a:ln>
              <a:noFill/>
            </a:ln>
          </p:spPr>
        </p:pic>
        <p:grpSp>
          <p:nvGrpSpPr>
            <p:cNvPr id="751" name="Shape 751"/>
            <p:cNvGrpSpPr/>
            <p:nvPr/>
          </p:nvGrpSpPr>
          <p:grpSpPr>
            <a:xfrm rot="-7282439">
              <a:off x="2503524" y="4312346"/>
              <a:ext cx="149251" cy="95927"/>
              <a:chOff x="5639823" y="200117"/>
              <a:chExt cx="770719" cy="387280"/>
            </a:xfrm>
          </p:grpSpPr>
          <p:sp>
            <p:nvSpPr>
              <p:cNvPr id="752" name="Shape 752"/>
              <p:cNvSpPr/>
              <p:nvPr/>
            </p:nvSpPr>
            <p:spPr>
              <a:xfrm>
                <a:off x="5639823" y="377419"/>
                <a:ext cx="734400" cy="111600"/>
              </a:xfrm>
              <a:prstGeom prst="rect">
                <a:avLst/>
              </a:prstGeom>
              <a:solidFill>
                <a:srgbClr val="FFFFF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Arial"/>
                  <a:ea typeface="Arial"/>
                  <a:cs typeface="Arial"/>
                  <a:sym typeface="Arial"/>
                </a:endParaRPr>
              </a:p>
            </p:txBody>
          </p:sp>
          <p:sp>
            <p:nvSpPr>
              <p:cNvPr id="753" name="Shape 753"/>
              <p:cNvSpPr/>
              <p:nvPr/>
            </p:nvSpPr>
            <p:spPr>
              <a:xfrm>
                <a:off x="5639823" y="282297"/>
                <a:ext cx="79800" cy="305100"/>
              </a:xfrm>
              <a:prstGeom prst="roundRect">
                <a:avLst>
                  <a:gd fmla="val 32586" name="adj"/>
                </a:avLst>
              </a:prstGeom>
              <a:solidFill>
                <a:srgbClr val="FFFFF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Arial"/>
                  <a:ea typeface="Arial"/>
                  <a:cs typeface="Arial"/>
                  <a:sym typeface="Arial"/>
                </a:endParaRPr>
              </a:p>
            </p:txBody>
          </p:sp>
          <p:sp>
            <p:nvSpPr>
              <p:cNvPr id="754" name="Shape 754"/>
              <p:cNvSpPr/>
              <p:nvPr/>
            </p:nvSpPr>
            <p:spPr>
              <a:xfrm>
                <a:off x="6330742" y="282297"/>
                <a:ext cx="79800" cy="305100"/>
              </a:xfrm>
              <a:prstGeom prst="roundRect">
                <a:avLst>
                  <a:gd fmla="val 32586" name="adj"/>
                </a:avLst>
              </a:prstGeom>
              <a:solidFill>
                <a:srgbClr val="FFFFF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Arial"/>
                  <a:ea typeface="Arial"/>
                  <a:cs typeface="Arial"/>
                  <a:sym typeface="Arial"/>
                </a:endParaRPr>
              </a:p>
            </p:txBody>
          </p:sp>
          <p:sp>
            <p:nvSpPr>
              <p:cNvPr id="755" name="Shape 755"/>
              <p:cNvSpPr/>
              <p:nvPr/>
            </p:nvSpPr>
            <p:spPr>
              <a:xfrm rot="5400000">
                <a:off x="5973480" y="196737"/>
                <a:ext cx="103500" cy="313800"/>
              </a:xfrm>
              <a:prstGeom prst="roundRect">
                <a:avLst>
                  <a:gd fmla="val 32586" name="adj"/>
                </a:avLst>
              </a:prstGeom>
              <a:solidFill>
                <a:srgbClr val="FFFFF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Arial"/>
                  <a:ea typeface="Arial"/>
                  <a:cs typeface="Arial"/>
                  <a:sym typeface="Arial"/>
                </a:endParaRPr>
              </a:p>
            </p:txBody>
          </p:sp>
          <p:sp>
            <p:nvSpPr>
              <p:cNvPr id="756" name="Shape 756"/>
              <p:cNvSpPr/>
              <p:nvPr/>
            </p:nvSpPr>
            <p:spPr>
              <a:xfrm>
                <a:off x="6002312" y="200117"/>
                <a:ext cx="45600" cy="155999"/>
              </a:xfrm>
              <a:prstGeom prst="roundRect">
                <a:avLst>
                  <a:gd fmla="val 32586" name="adj"/>
                </a:avLst>
              </a:prstGeom>
              <a:solidFill>
                <a:srgbClr val="FFFFF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Arial"/>
                  <a:ea typeface="Arial"/>
                  <a:cs typeface="Arial"/>
                  <a:sym typeface="Arial"/>
                </a:endParaRPr>
              </a:p>
            </p:txBody>
          </p:sp>
          <p:sp>
            <p:nvSpPr>
              <p:cNvPr id="757" name="Shape 757"/>
              <p:cNvSpPr/>
              <p:nvPr/>
            </p:nvSpPr>
            <p:spPr>
              <a:xfrm rot="-5400000">
                <a:off x="6002253" y="145435"/>
                <a:ext cx="45900" cy="173400"/>
              </a:xfrm>
              <a:prstGeom prst="roundRect">
                <a:avLst>
                  <a:gd fmla="val 32586" name="adj"/>
                </a:avLst>
              </a:prstGeom>
              <a:solidFill>
                <a:srgbClr val="FFFFF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Arial"/>
                  <a:ea typeface="Arial"/>
                  <a:cs typeface="Arial"/>
                  <a:sym typeface="Arial"/>
                </a:endParaRPr>
              </a:p>
            </p:txBody>
          </p:sp>
        </p:grpSp>
        <p:sp>
          <p:nvSpPr>
            <p:cNvPr id="758" name="Shape 758"/>
            <p:cNvSpPr/>
            <p:nvPr/>
          </p:nvSpPr>
          <p:spPr>
            <a:xfrm>
              <a:off x="3384787" y="3182774"/>
              <a:ext cx="352226" cy="155787"/>
            </a:xfrm>
            <a:custGeom>
              <a:pathLst>
                <a:path extrusionOk="0" h="120000" w="120000">
                  <a:moveTo>
                    <a:pt x="0" y="0"/>
                  </a:moveTo>
                  <a:lnTo>
                    <a:pt x="15555" y="7659"/>
                  </a:lnTo>
                  <a:cubicBezTo>
                    <a:pt x="20092" y="10000"/>
                    <a:pt x="23148" y="11489"/>
                    <a:pt x="27222" y="14042"/>
                  </a:cubicBezTo>
                  <a:cubicBezTo>
                    <a:pt x="31296" y="16595"/>
                    <a:pt x="35740" y="19574"/>
                    <a:pt x="40000" y="22978"/>
                  </a:cubicBezTo>
                  <a:cubicBezTo>
                    <a:pt x="44259" y="26383"/>
                    <a:pt x="48796" y="31063"/>
                    <a:pt x="52777" y="34468"/>
                  </a:cubicBezTo>
                  <a:cubicBezTo>
                    <a:pt x="56759" y="37872"/>
                    <a:pt x="60092" y="39787"/>
                    <a:pt x="63888" y="43404"/>
                  </a:cubicBezTo>
                  <a:cubicBezTo>
                    <a:pt x="67685" y="47021"/>
                    <a:pt x="71666" y="51702"/>
                    <a:pt x="75555" y="56170"/>
                  </a:cubicBezTo>
                  <a:cubicBezTo>
                    <a:pt x="79444" y="60638"/>
                    <a:pt x="82962" y="64468"/>
                    <a:pt x="87222" y="70212"/>
                  </a:cubicBezTo>
                  <a:cubicBezTo>
                    <a:pt x="91481" y="75957"/>
                    <a:pt x="97407" y="85106"/>
                    <a:pt x="101111" y="90638"/>
                  </a:cubicBezTo>
                  <a:cubicBezTo>
                    <a:pt x="104814" y="96170"/>
                    <a:pt x="109444" y="103404"/>
                    <a:pt x="109444" y="103404"/>
                  </a:cubicBezTo>
                  <a:lnTo>
                    <a:pt x="119999" y="120000"/>
                  </a:lnTo>
                </a:path>
              </a:pathLst>
            </a:custGeom>
            <a:noFill/>
            <a:ln cap="flat" cmpd="sng" w="25400">
              <a:solidFill>
                <a:srgbClr val="FFFFFF"/>
              </a:solidFill>
              <a:prstDash val="dot"/>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759" name="Shape 759"/>
            <p:cNvSpPr/>
            <p:nvPr/>
          </p:nvSpPr>
          <p:spPr>
            <a:xfrm>
              <a:off x="3942479" y="3610288"/>
              <a:ext cx="76577" cy="245188"/>
            </a:xfrm>
            <a:custGeom>
              <a:pathLst>
                <a:path extrusionOk="0" h="120000" w="120000">
                  <a:moveTo>
                    <a:pt x="0" y="0"/>
                  </a:moveTo>
                  <a:cubicBezTo>
                    <a:pt x="13829" y="8513"/>
                    <a:pt x="27659" y="17027"/>
                    <a:pt x="38297" y="25135"/>
                  </a:cubicBezTo>
                  <a:cubicBezTo>
                    <a:pt x="48936" y="33243"/>
                    <a:pt x="57021" y="42297"/>
                    <a:pt x="63829" y="48648"/>
                  </a:cubicBezTo>
                  <a:cubicBezTo>
                    <a:pt x="70638" y="55000"/>
                    <a:pt x="73191" y="57297"/>
                    <a:pt x="79148" y="63243"/>
                  </a:cubicBezTo>
                  <a:cubicBezTo>
                    <a:pt x="85106" y="69189"/>
                    <a:pt x="94468" y="77297"/>
                    <a:pt x="99574" y="84324"/>
                  </a:cubicBezTo>
                  <a:cubicBezTo>
                    <a:pt x="104680" y="91351"/>
                    <a:pt x="106383" y="99459"/>
                    <a:pt x="109787" y="105405"/>
                  </a:cubicBezTo>
                  <a:cubicBezTo>
                    <a:pt x="113191" y="111351"/>
                    <a:pt x="120000" y="119999"/>
                    <a:pt x="120000" y="119999"/>
                  </a:cubicBezTo>
                </a:path>
              </a:pathLst>
            </a:custGeom>
            <a:noFill/>
            <a:ln cap="flat" cmpd="sng" w="25400">
              <a:solidFill>
                <a:srgbClr val="FFFFFF"/>
              </a:solidFill>
              <a:prstDash val="dot"/>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760" name="Shape 760"/>
            <p:cNvSpPr/>
            <p:nvPr/>
          </p:nvSpPr>
          <p:spPr>
            <a:xfrm>
              <a:off x="2639566" y="4427205"/>
              <a:ext cx="48997" cy="61375"/>
            </a:xfrm>
            <a:custGeom>
              <a:pathLst>
                <a:path extrusionOk="0" h="120000" w="120000">
                  <a:moveTo>
                    <a:pt x="120000" y="119999"/>
                  </a:moveTo>
                  <a:cubicBezTo>
                    <a:pt x="97999" y="102432"/>
                    <a:pt x="76000" y="84864"/>
                    <a:pt x="56000" y="64864"/>
                  </a:cubicBezTo>
                  <a:cubicBezTo>
                    <a:pt x="36000" y="44865"/>
                    <a:pt x="0" y="0"/>
                    <a:pt x="0" y="0"/>
                  </a:cubicBezTo>
                </a:path>
              </a:pathLst>
            </a:custGeom>
            <a:noFill/>
            <a:ln cap="flat" cmpd="sng" w="25400">
              <a:solidFill>
                <a:srgbClr val="FFFFFF"/>
              </a:solidFill>
              <a:prstDash val="dot"/>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761" name="Shape 761"/>
            <p:cNvSpPr/>
            <p:nvPr/>
          </p:nvSpPr>
          <p:spPr>
            <a:xfrm>
              <a:off x="2517265" y="4186936"/>
              <a:ext cx="29429" cy="81259"/>
            </a:xfrm>
            <a:custGeom>
              <a:pathLst>
                <a:path extrusionOk="0" h="120000" w="120000">
                  <a:moveTo>
                    <a:pt x="120000" y="120000"/>
                  </a:moveTo>
                  <a:cubicBezTo>
                    <a:pt x="98332" y="102449"/>
                    <a:pt x="76665" y="84898"/>
                    <a:pt x="60000" y="68571"/>
                  </a:cubicBezTo>
                  <a:cubicBezTo>
                    <a:pt x="43332" y="52244"/>
                    <a:pt x="30001" y="33469"/>
                    <a:pt x="20000" y="22040"/>
                  </a:cubicBezTo>
                  <a:cubicBezTo>
                    <a:pt x="9998" y="10611"/>
                    <a:pt x="0" y="0"/>
                    <a:pt x="0" y="0"/>
                  </a:cubicBezTo>
                </a:path>
              </a:pathLst>
            </a:custGeom>
            <a:noFill/>
            <a:ln cap="flat" cmpd="sng" w="25400">
              <a:solidFill>
                <a:srgbClr val="FFFFFF"/>
              </a:solidFill>
              <a:prstDash val="dot"/>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762" name="Shape 762"/>
            <p:cNvSpPr/>
            <p:nvPr/>
          </p:nvSpPr>
          <p:spPr>
            <a:xfrm>
              <a:off x="2509111" y="3656685"/>
              <a:ext cx="39136" cy="117584"/>
            </a:xfrm>
            <a:custGeom>
              <a:pathLst>
                <a:path extrusionOk="0" h="120000" w="120000">
                  <a:moveTo>
                    <a:pt x="0" y="120000"/>
                  </a:moveTo>
                  <a:cubicBezTo>
                    <a:pt x="7916" y="109436"/>
                    <a:pt x="15833" y="98872"/>
                    <a:pt x="25000" y="87887"/>
                  </a:cubicBezTo>
                  <a:cubicBezTo>
                    <a:pt x="34166" y="76901"/>
                    <a:pt x="43333" y="65352"/>
                    <a:pt x="55000" y="54084"/>
                  </a:cubicBezTo>
                  <a:cubicBezTo>
                    <a:pt x="66666" y="42816"/>
                    <a:pt x="84166" y="29295"/>
                    <a:pt x="95000" y="20281"/>
                  </a:cubicBezTo>
                  <a:cubicBezTo>
                    <a:pt x="105833" y="11267"/>
                    <a:pt x="120000" y="0"/>
                    <a:pt x="120000" y="0"/>
                  </a:cubicBezTo>
                </a:path>
              </a:pathLst>
            </a:custGeom>
            <a:noFill/>
            <a:ln cap="flat" cmpd="sng" w="25400">
              <a:solidFill>
                <a:srgbClr val="FFFFFF"/>
              </a:solidFill>
              <a:prstDash val="dot"/>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763" name="Shape 763"/>
            <p:cNvSpPr/>
            <p:nvPr/>
          </p:nvSpPr>
          <p:spPr>
            <a:xfrm>
              <a:off x="2783066" y="3192716"/>
              <a:ext cx="301688" cy="147488"/>
            </a:xfrm>
            <a:custGeom>
              <a:pathLst>
                <a:path extrusionOk="0" h="120000" w="120000">
                  <a:moveTo>
                    <a:pt x="0" y="120000"/>
                  </a:moveTo>
                  <a:cubicBezTo>
                    <a:pt x="3891" y="114382"/>
                    <a:pt x="7783" y="108764"/>
                    <a:pt x="11027" y="103820"/>
                  </a:cubicBezTo>
                  <a:cubicBezTo>
                    <a:pt x="14270" y="98876"/>
                    <a:pt x="15567" y="95730"/>
                    <a:pt x="19459" y="90337"/>
                  </a:cubicBezTo>
                  <a:cubicBezTo>
                    <a:pt x="23351" y="84943"/>
                    <a:pt x="29621" y="77303"/>
                    <a:pt x="34378" y="71460"/>
                  </a:cubicBezTo>
                  <a:cubicBezTo>
                    <a:pt x="39135" y="65618"/>
                    <a:pt x="43567" y="59999"/>
                    <a:pt x="48000" y="55280"/>
                  </a:cubicBezTo>
                  <a:cubicBezTo>
                    <a:pt x="52432" y="50562"/>
                    <a:pt x="56324" y="47640"/>
                    <a:pt x="60972" y="43146"/>
                  </a:cubicBezTo>
                  <a:cubicBezTo>
                    <a:pt x="65621" y="38651"/>
                    <a:pt x="70378" y="32808"/>
                    <a:pt x="75891" y="28314"/>
                  </a:cubicBezTo>
                  <a:cubicBezTo>
                    <a:pt x="81405" y="23820"/>
                    <a:pt x="88000" y="20000"/>
                    <a:pt x="94054" y="16179"/>
                  </a:cubicBezTo>
                  <a:cubicBezTo>
                    <a:pt x="100108" y="12359"/>
                    <a:pt x="107891" y="8089"/>
                    <a:pt x="112216" y="5393"/>
                  </a:cubicBezTo>
                  <a:cubicBezTo>
                    <a:pt x="116540" y="2696"/>
                    <a:pt x="120000" y="0"/>
                    <a:pt x="120000" y="0"/>
                  </a:cubicBezTo>
                </a:path>
              </a:pathLst>
            </a:custGeom>
            <a:noFill/>
            <a:ln cap="flat" cmpd="sng" w="25400">
              <a:solidFill>
                <a:srgbClr val="FFFFFF"/>
              </a:solidFill>
              <a:prstDash val="dot"/>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grpSp>
          <p:nvGrpSpPr>
            <p:cNvPr id="764" name="Shape 764"/>
            <p:cNvGrpSpPr/>
            <p:nvPr/>
          </p:nvGrpSpPr>
          <p:grpSpPr>
            <a:xfrm>
              <a:off x="3172461" y="4691013"/>
              <a:ext cx="147530" cy="97038"/>
              <a:chOff x="5639823" y="200117"/>
              <a:chExt cx="770719" cy="387280"/>
            </a:xfrm>
          </p:grpSpPr>
          <p:sp>
            <p:nvSpPr>
              <p:cNvPr id="765" name="Shape 765"/>
              <p:cNvSpPr/>
              <p:nvPr/>
            </p:nvSpPr>
            <p:spPr>
              <a:xfrm>
                <a:off x="5639823" y="377419"/>
                <a:ext cx="734400" cy="111600"/>
              </a:xfrm>
              <a:prstGeom prst="rect">
                <a:avLst/>
              </a:prstGeom>
              <a:solidFill>
                <a:srgbClr val="FFFFF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Arial"/>
                  <a:ea typeface="Arial"/>
                  <a:cs typeface="Arial"/>
                  <a:sym typeface="Arial"/>
                </a:endParaRPr>
              </a:p>
            </p:txBody>
          </p:sp>
          <p:sp>
            <p:nvSpPr>
              <p:cNvPr id="766" name="Shape 766"/>
              <p:cNvSpPr/>
              <p:nvPr/>
            </p:nvSpPr>
            <p:spPr>
              <a:xfrm>
                <a:off x="5639823" y="282297"/>
                <a:ext cx="79800" cy="305100"/>
              </a:xfrm>
              <a:prstGeom prst="roundRect">
                <a:avLst>
                  <a:gd fmla="val 32586" name="adj"/>
                </a:avLst>
              </a:prstGeom>
              <a:solidFill>
                <a:srgbClr val="FFFFF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Arial"/>
                  <a:ea typeface="Arial"/>
                  <a:cs typeface="Arial"/>
                  <a:sym typeface="Arial"/>
                </a:endParaRPr>
              </a:p>
            </p:txBody>
          </p:sp>
          <p:sp>
            <p:nvSpPr>
              <p:cNvPr id="767" name="Shape 767"/>
              <p:cNvSpPr/>
              <p:nvPr/>
            </p:nvSpPr>
            <p:spPr>
              <a:xfrm>
                <a:off x="6330742" y="282297"/>
                <a:ext cx="79800" cy="305100"/>
              </a:xfrm>
              <a:prstGeom prst="roundRect">
                <a:avLst>
                  <a:gd fmla="val 32586" name="adj"/>
                </a:avLst>
              </a:prstGeom>
              <a:solidFill>
                <a:srgbClr val="FFFFF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Arial"/>
                  <a:ea typeface="Arial"/>
                  <a:cs typeface="Arial"/>
                  <a:sym typeface="Arial"/>
                </a:endParaRPr>
              </a:p>
            </p:txBody>
          </p:sp>
          <p:sp>
            <p:nvSpPr>
              <p:cNvPr id="768" name="Shape 768"/>
              <p:cNvSpPr/>
              <p:nvPr/>
            </p:nvSpPr>
            <p:spPr>
              <a:xfrm rot="5400000">
                <a:off x="5973480" y="196737"/>
                <a:ext cx="103500" cy="313800"/>
              </a:xfrm>
              <a:prstGeom prst="roundRect">
                <a:avLst>
                  <a:gd fmla="val 32586" name="adj"/>
                </a:avLst>
              </a:prstGeom>
              <a:solidFill>
                <a:srgbClr val="FFFFF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Arial"/>
                  <a:ea typeface="Arial"/>
                  <a:cs typeface="Arial"/>
                  <a:sym typeface="Arial"/>
                </a:endParaRPr>
              </a:p>
            </p:txBody>
          </p:sp>
          <p:sp>
            <p:nvSpPr>
              <p:cNvPr id="769" name="Shape 769"/>
              <p:cNvSpPr/>
              <p:nvPr/>
            </p:nvSpPr>
            <p:spPr>
              <a:xfrm>
                <a:off x="6002312" y="200117"/>
                <a:ext cx="45600" cy="155999"/>
              </a:xfrm>
              <a:prstGeom prst="roundRect">
                <a:avLst>
                  <a:gd fmla="val 32586" name="adj"/>
                </a:avLst>
              </a:prstGeom>
              <a:solidFill>
                <a:srgbClr val="FFFFF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Arial"/>
                  <a:ea typeface="Arial"/>
                  <a:cs typeface="Arial"/>
                  <a:sym typeface="Arial"/>
                </a:endParaRPr>
              </a:p>
            </p:txBody>
          </p:sp>
          <p:sp>
            <p:nvSpPr>
              <p:cNvPr id="770" name="Shape 770"/>
              <p:cNvSpPr/>
              <p:nvPr/>
            </p:nvSpPr>
            <p:spPr>
              <a:xfrm rot="-5400000">
                <a:off x="6002253" y="145435"/>
                <a:ext cx="45900" cy="173400"/>
              </a:xfrm>
              <a:prstGeom prst="roundRect">
                <a:avLst>
                  <a:gd fmla="val 32586" name="adj"/>
                </a:avLst>
              </a:prstGeom>
              <a:solidFill>
                <a:srgbClr val="FFFFF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Arial"/>
                  <a:ea typeface="Arial"/>
                  <a:cs typeface="Arial"/>
                  <a:sym typeface="Arial"/>
                </a:endParaRPr>
              </a:p>
            </p:txBody>
          </p:sp>
        </p:grpSp>
        <p:sp>
          <p:nvSpPr>
            <p:cNvPr id="771" name="Shape 771"/>
            <p:cNvSpPr/>
            <p:nvPr/>
          </p:nvSpPr>
          <p:spPr>
            <a:xfrm>
              <a:off x="3889286" y="4256531"/>
              <a:ext cx="89674" cy="164085"/>
            </a:xfrm>
            <a:custGeom>
              <a:pathLst>
                <a:path extrusionOk="0" h="120000" w="120000">
                  <a:moveTo>
                    <a:pt x="120000" y="0"/>
                  </a:moveTo>
                  <a:cubicBezTo>
                    <a:pt x="110181" y="13131"/>
                    <a:pt x="100363" y="26262"/>
                    <a:pt x="91636" y="36363"/>
                  </a:cubicBezTo>
                  <a:cubicBezTo>
                    <a:pt x="82909" y="46464"/>
                    <a:pt x="75636" y="52323"/>
                    <a:pt x="67636" y="60606"/>
                  </a:cubicBezTo>
                  <a:cubicBezTo>
                    <a:pt x="59636" y="68888"/>
                    <a:pt x="51636" y="78585"/>
                    <a:pt x="43636" y="86060"/>
                  </a:cubicBezTo>
                  <a:cubicBezTo>
                    <a:pt x="35636" y="93535"/>
                    <a:pt x="26908" y="99797"/>
                    <a:pt x="19636" y="105454"/>
                  </a:cubicBezTo>
                  <a:cubicBezTo>
                    <a:pt x="12363" y="111111"/>
                    <a:pt x="0" y="120000"/>
                    <a:pt x="0" y="120000"/>
                  </a:cubicBezTo>
                </a:path>
              </a:pathLst>
            </a:custGeom>
            <a:noFill/>
            <a:ln cap="flat" cmpd="sng" w="25400">
              <a:solidFill>
                <a:srgbClr val="FFFFFF"/>
              </a:solidFill>
              <a:prstDash val="dot"/>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772" name="Shape 772"/>
            <p:cNvSpPr/>
            <p:nvPr/>
          </p:nvSpPr>
          <p:spPr>
            <a:xfrm>
              <a:off x="3351162" y="4680731"/>
              <a:ext cx="225110" cy="64663"/>
            </a:xfrm>
            <a:custGeom>
              <a:pathLst>
                <a:path extrusionOk="0" h="120000" w="120000">
                  <a:moveTo>
                    <a:pt x="119999" y="0"/>
                  </a:moveTo>
                  <a:lnTo>
                    <a:pt x="102608" y="24615"/>
                  </a:lnTo>
                  <a:cubicBezTo>
                    <a:pt x="97246" y="31794"/>
                    <a:pt x="92463" y="37435"/>
                    <a:pt x="87826" y="43076"/>
                  </a:cubicBezTo>
                  <a:cubicBezTo>
                    <a:pt x="83188" y="48718"/>
                    <a:pt x="78985" y="53333"/>
                    <a:pt x="74782" y="58461"/>
                  </a:cubicBezTo>
                  <a:cubicBezTo>
                    <a:pt x="70579" y="63590"/>
                    <a:pt x="66811" y="69743"/>
                    <a:pt x="62608" y="73846"/>
                  </a:cubicBezTo>
                  <a:cubicBezTo>
                    <a:pt x="58405" y="77948"/>
                    <a:pt x="53623" y="79487"/>
                    <a:pt x="49565" y="83076"/>
                  </a:cubicBezTo>
                  <a:cubicBezTo>
                    <a:pt x="45507" y="86666"/>
                    <a:pt x="42463" y="92307"/>
                    <a:pt x="38260" y="95384"/>
                  </a:cubicBezTo>
                  <a:cubicBezTo>
                    <a:pt x="34057" y="98461"/>
                    <a:pt x="28695" y="98974"/>
                    <a:pt x="24347" y="101538"/>
                  </a:cubicBezTo>
                  <a:cubicBezTo>
                    <a:pt x="19999" y="104102"/>
                    <a:pt x="12173" y="110769"/>
                    <a:pt x="12173" y="110769"/>
                  </a:cubicBezTo>
                  <a:lnTo>
                    <a:pt x="0" y="120000"/>
                  </a:lnTo>
                  <a:lnTo>
                    <a:pt x="0" y="120000"/>
                  </a:lnTo>
                </a:path>
              </a:pathLst>
            </a:custGeom>
            <a:noFill/>
            <a:ln cap="flat" cmpd="sng" w="25400">
              <a:solidFill>
                <a:srgbClr val="FFFFFF"/>
              </a:solidFill>
              <a:prstDash val="dot"/>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773" name="Shape 773"/>
            <p:cNvSpPr/>
            <p:nvPr/>
          </p:nvSpPr>
          <p:spPr>
            <a:xfrm>
              <a:off x="2945122" y="4680731"/>
              <a:ext cx="200612" cy="59653"/>
            </a:xfrm>
            <a:custGeom>
              <a:pathLst>
                <a:path extrusionOk="0" h="120000" w="120000">
                  <a:moveTo>
                    <a:pt x="120000" y="120000"/>
                  </a:moveTo>
                  <a:cubicBezTo>
                    <a:pt x="112764" y="116943"/>
                    <a:pt x="105528" y="113888"/>
                    <a:pt x="98536" y="110000"/>
                  </a:cubicBezTo>
                  <a:cubicBezTo>
                    <a:pt x="91544" y="106111"/>
                    <a:pt x="84715" y="102222"/>
                    <a:pt x="78048" y="96666"/>
                  </a:cubicBezTo>
                  <a:cubicBezTo>
                    <a:pt x="71382" y="91110"/>
                    <a:pt x="64227" y="82222"/>
                    <a:pt x="58536" y="76666"/>
                  </a:cubicBezTo>
                  <a:cubicBezTo>
                    <a:pt x="52845" y="71110"/>
                    <a:pt x="48780" y="68889"/>
                    <a:pt x="43902" y="63333"/>
                  </a:cubicBezTo>
                  <a:cubicBezTo>
                    <a:pt x="39024" y="57777"/>
                    <a:pt x="33983" y="50000"/>
                    <a:pt x="29268" y="43333"/>
                  </a:cubicBezTo>
                  <a:cubicBezTo>
                    <a:pt x="24552" y="36666"/>
                    <a:pt x="15609" y="23333"/>
                    <a:pt x="15609" y="23333"/>
                  </a:cubicBezTo>
                  <a:lnTo>
                    <a:pt x="0" y="0"/>
                  </a:lnTo>
                </a:path>
              </a:pathLst>
            </a:custGeom>
            <a:noFill/>
            <a:ln cap="flat" cmpd="sng" w="25400">
              <a:solidFill>
                <a:srgbClr val="FFFFFF"/>
              </a:solidFill>
              <a:prstDash val="dot"/>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8" name="Shape 778"/>
        <p:cNvGrpSpPr/>
        <p:nvPr/>
      </p:nvGrpSpPr>
      <p:grpSpPr>
        <a:xfrm>
          <a:off x="0" y="0"/>
          <a:ext cx="0" cy="0"/>
          <a:chOff x="0" y="0"/>
          <a:chExt cx="0" cy="0"/>
        </a:xfrm>
      </p:grpSpPr>
      <p:pic>
        <p:nvPicPr>
          <p:cNvPr descr="startup-849805_1920.jpg" id="779" name="Shape 779"/>
          <p:cNvPicPr preferRelativeResize="0"/>
          <p:nvPr/>
        </p:nvPicPr>
        <p:blipFill rotWithShape="1">
          <a:blip r:embed="rId3">
            <a:alphaModFix/>
          </a:blip>
          <a:srcRect b="0" l="0" r="0" t="0"/>
          <a:stretch/>
        </p:blipFill>
        <p:spPr>
          <a:xfrm>
            <a:off x="114300" y="112014"/>
            <a:ext cx="8915400" cy="4919400"/>
          </a:xfrm>
          <a:prstGeom prst="rect">
            <a:avLst/>
          </a:prstGeom>
          <a:noFill/>
          <a:ln>
            <a:noFill/>
          </a:ln>
        </p:spPr>
      </p:pic>
      <p:sp>
        <p:nvSpPr>
          <p:cNvPr id="780" name="Shape 780"/>
          <p:cNvSpPr/>
          <p:nvPr/>
        </p:nvSpPr>
        <p:spPr>
          <a:xfrm>
            <a:off x="120318" y="112014"/>
            <a:ext cx="8915400" cy="4919400"/>
          </a:xfrm>
          <a:prstGeom prst="rect">
            <a:avLst/>
          </a:prstGeom>
          <a:solidFill>
            <a:srgbClr val="182730">
              <a:alpha val="80000"/>
            </a:srgb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781" name="Shape 781"/>
          <p:cNvSpPr txBox="1"/>
          <p:nvPr/>
        </p:nvSpPr>
        <p:spPr>
          <a:xfrm>
            <a:off x="271775" y="300475"/>
            <a:ext cx="5624100" cy="8310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accent2"/>
              </a:buClr>
              <a:buSzPct val="25000"/>
              <a:buFont typeface="Arial"/>
              <a:buNone/>
            </a:pPr>
            <a:r>
              <a:rPr b="1" i="0" lang="en-US" sz="1150" u="none" cap="none" strike="noStrike">
                <a:solidFill>
                  <a:schemeClr val="accent2"/>
                </a:solidFill>
                <a:latin typeface="Arial"/>
                <a:ea typeface="Arial"/>
                <a:cs typeface="Arial"/>
                <a:sym typeface="Arial"/>
              </a:rPr>
              <a:t>CONTINUOUSLY DELIVER GREAT SOFTWARE</a:t>
            </a:r>
          </a:p>
          <a:p>
            <a:pPr indent="0" lvl="0" marL="0" marR="0" rtl="0" algn="l">
              <a:lnSpc>
                <a:spcPct val="100000"/>
              </a:lnSpc>
              <a:spcBef>
                <a:spcPts val="300"/>
              </a:spcBef>
              <a:spcAft>
                <a:spcPts val="0"/>
              </a:spcAft>
              <a:buClr>
                <a:schemeClr val="lt1"/>
              </a:buClr>
              <a:buSzPct val="25000"/>
              <a:buFont typeface="Arial"/>
              <a:buNone/>
            </a:pPr>
            <a:r>
              <a:rPr b="0" i="0" lang="en-US" sz="1700" u="none" cap="none" strike="noStrike">
                <a:solidFill>
                  <a:schemeClr val="lt1"/>
                </a:solidFill>
                <a:latin typeface="Arial"/>
                <a:ea typeface="Arial"/>
                <a:cs typeface="Arial"/>
                <a:sym typeface="Arial"/>
              </a:rPr>
              <a:t>Deliver business results at high velocity by </a:t>
            </a:r>
            <a:r>
              <a:rPr lang="en-US" sz="1700">
                <a:solidFill>
                  <a:schemeClr val="lt1"/>
                </a:solidFill>
              </a:rPr>
              <a:t>becoming a</a:t>
            </a:r>
            <a:r>
              <a:rPr b="0" i="0" lang="en-US" sz="1700" u="none" cap="none" strike="noStrike">
                <a:solidFill>
                  <a:schemeClr val="lt1"/>
                </a:solidFill>
                <a:latin typeface="Arial"/>
                <a:ea typeface="Arial"/>
                <a:cs typeface="Arial"/>
                <a:sym typeface="Arial"/>
              </a:rPr>
              <a:t> cloud native </a:t>
            </a:r>
            <a:r>
              <a:rPr lang="en-US" sz="1700">
                <a:solidFill>
                  <a:schemeClr val="lt1"/>
                </a:solidFill>
              </a:rPr>
              <a:t>software company</a:t>
            </a:r>
            <a:r>
              <a:rPr b="0" i="0" lang="en-US" sz="1700" u="none" cap="none" strike="noStrike">
                <a:solidFill>
                  <a:schemeClr val="lt1"/>
                </a:solidFill>
                <a:latin typeface="Arial"/>
                <a:ea typeface="Arial"/>
                <a:cs typeface="Arial"/>
                <a:sym typeface="Arial"/>
              </a:rPr>
              <a:t>.</a:t>
            </a:r>
          </a:p>
        </p:txBody>
      </p:sp>
      <p:pic>
        <p:nvPicPr>
          <p:cNvPr descr="pivotal_white.png" id="782" name="Shape 782"/>
          <p:cNvPicPr preferRelativeResize="0"/>
          <p:nvPr/>
        </p:nvPicPr>
        <p:blipFill rotWithShape="1">
          <a:blip r:embed="rId4">
            <a:alphaModFix/>
          </a:blip>
          <a:srcRect b="0" l="0" r="0" t="0"/>
          <a:stretch/>
        </p:blipFill>
        <p:spPr>
          <a:xfrm>
            <a:off x="7894085" y="4534767"/>
            <a:ext cx="660300" cy="150300"/>
          </a:xfrm>
          <a:prstGeom prst="rect">
            <a:avLst/>
          </a:prstGeom>
          <a:noFill/>
          <a:ln>
            <a:noFill/>
          </a:ln>
        </p:spPr>
      </p:pic>
      <p:grpSp>
        <p:nvGrpSpPr>
          <p:cNvPr id="783" name="Shape 783"/>
          <p:cNvGrpSpPr/>
          <p:nvPr/>
        </p:nvGrpSpPr>
        <p:grpSpPr>
          <a:xfrm>
            <a:off x="716012" y="1244319"/>
            <a:ext cx="4725718" cy="3455740"/>
            <a:chOff x="335012" y="1396719"/>
            <a:chExt cx="4725718" cy="3455740"/>
          </a:xfrm>
        </p:grpSpPr>
        <p:grpSp>
          <p:nvGrpSpPr>
            <p:cNvPr id="784" name="Shape 784"/>
            <p:cNvGrpSpPr/>
            <p:nvPr/>
          </p:nvGrpSpPr>
          <p:grpSpPr>
            <a:xfrm>
              <a:off x="1895791" y="1396719"/>
              <a:ext cx="860400" cy="969387"/>
              <a:chOff x="4141780" y="2884028"/>
              <a:chExt cx="860400" cy="969387"/>
            </a:xfrm>
          </p:grpSpPr>
          <p:pic>
            <p:nvPicPr>
              <p:cNvPr id="785" name="Shape 785"/>
              <p:cNvPicPr preferRelativeResize="0"/>
              <p:nvPr/>
            </p:nvPicPr>
            <p:blipFill rotWithShape="1">
              <a:blip r:embed="rId5">
                <a:alphaModFix/>
              </a:blip>
              <a:srcRect b="0" l="0" r="0" t="0"/>
              <a:stretch/>
            </p:blipFill>
            <p:spPr>
              <a:xfrm>
                <a:off x="4252091" y="2884028"/>
                <a:ext cx="639900" cy="639900"/>
              </a:xfrm>
              <a:prstGeom prst="rect">
                <a:avLst/>
              </a:prstGeom>
              <a:noFill/>
              <a:ln>
                <a:noFill/>
              </a:ln>
            </p:spPr>
          </p:pic>
          <p:sp>
            <p:nvSpPr>
              <p:cNvPr id="786" name="Shape 786"/>
              <p:cNvSpPr txBox="1"/>
              <p:nvPr/>
            </p:nvSpPr>
            <p:spPr>
              <a:xfrm>
                <a:off x="4141780" y="3576516"/>
                <a:ext cx="860400" cy="27690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Calibri"/>
                  <a:buNone/>
                </a:pPr>
                <a:r>
                  <a:rPr b="1" i="0" lang="en-US" sz="1200" u="none" cap="none" strike="noStrike">
                    <a:solidFill>
                      <a:schemeClr val="lt1"/>
                    </a:solidFill>
                    <a:latin typeface="Calibri"/>
                    <a:ea typeface="Calibri"/>
                    <a:cs typeface="Calibri"/>
                    <a:sym typeface="Calibri"/>
                  </a:rPr>
                  <a:t>Idea</a:t>
                </a:r>
              </a:p>
            </p:txBody>
          </p:sp>
        </p:grpSp>
        <p:grpSp>
          <p:nvGrpSpPr>
            <p:cNvPr id="787" name="Shape 787"/>
            <p:cNvGrpSpPr/>
            <p:nvPr/>
          </p:nvGrpSpPr>
          <p:grpSpPr>
            <a:xfrm>
              <a:off x="3091500" y="1983706"/>
              <a:ext cx="860400" cy="568759"/>
              <a:chOff x="5900525" y="2018280"/>
              <a:chExt cx="860400" cy="568759"/>
            </a:xfrm>
          </p:grpSpPr>
          <p:pic>
            <p:nvPicPr>
              <p:cNvPr id="788" name="Shape 788"/>
              <p:cNvPicPr preferRelativeResize="0"/>
              <p:nvPr/>
            </p:nvPicPr>
            <p:blipFill rotWithShape="1">
              <a:blip r:embed="rId6">
                <a:alphaModFix/>
              </a:blip>
              <a:srcRect b="0" l="0" r="0" t="0"/>
              <a:stretch/>
            </p:blipFill>
            <p:spPr>
              <a:xfrm>
                <a:off x="6005930" y="2018280"/>
                <a:ext cx="649499" cy="284100"/>
              </a:xfrm>
              <a:prstGeom prst="rect">
                <a:avLst/>
              </a:prstGeom>
              <a:noFill/>
              <a:ln>
                <a:noFill/>
              </a:ln>
            </p:spPr>
          </p:pic>
          <p:sp>
            <p:nvSpPr>
              <p:cNvPr id="789" name="Shape 789"/>
              <p:cNvSpPr txBox="1"/>
              <p:nvPr/>
            </p:nvSpPr>
            <p:spPr>
              <a:xfrm>
                <a:off x="5900525" y="2310140"/>
                <a:ext cx="860400" cy="27690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Calibri"/>
                  <a:buNone/>
                </a:pPr>
                <a:r>
                  <a:rPr b="1" i="0" lang="en-US" sz="1200" u="none" cap="none" strike="noStrike">
                    <a:solidFill>
                      <a:schemeClr val="lt1"/>
                    </a:solidFill>
                    <a:latin typeface="Calibri"/>
                    <a:ea typeface="Calibri"/>
                    <a:cs typeface="Calibri"/>
                    <a:sym typeface="Calibri"/>
                  </a:rPr>
                  <a:t>Code</a:t>
                </a:r>
              </a:p>
            </p:txBody>
          </p:sp>
        </p:grpSp>
        <p:grpSp>
          <p:nvGrpSpPr>
            <p:cNvPr id="790" name="Shape 790"/>
            <p:cNvGrpSpPr/>
            <p:nvPr/>
          </p:nvGrpSpPr>
          <p:grpSpPr>
            <a:xfrm>
              <a:off x="2803411" y="3970854"/>
              <a:ext cx="1053600" cy="881605"/>
              <a:chOff x="5172425" y="3721001"/>
              <a:chExt cx="1053600" cy="881605"/>
            </a:xfrm>
          </p:grpSpPr>
          <p:pic>
            <p:nvPicPr>
              <p:cNvPr id="791" name="Shape 791"/>
              <p:cNvPicPr preferRelativeResize="0"/>
              <p:nvPr/>
            </p:nvPicPr>
            <p:blipFill rotWithShape="1">
              <a:blip r:embed="rId7">
                <a:alphaModFix/>
              </a:blip>
              <a:srcRect b="0" l="0" r="0" t="0"/>
              <a:stretch/>
            </p:blipFill>
            <p:spPr>
              <a:xfrm>
                <a:off x="5292960" y="3721001"/>
                <a:ext cx="691500" cy="691500"/>
              </a:xfrm>
              <a:prstGeom prst="rect">
                <a:avLst/>
              </a:prstGeom>
              <a:noFill/>
              <a:ln>
                <a:noFill/>
              </a:ln>
            </p:spPr>
          </p:pic>
          <p:sp>
            <p:nvSpPr>
              <p:cNvPr id="792" name="Shape 792"/>
              <p:cNvSpPr txBox="1"/>
              <p:nvPr/>
            </p:nvSpPr>
            <p:spPr>
              <a:xfrm>
                <a:off x="5172425" y="4325707"/>
                <a:ext cx="1053600" cy="27690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Calibri"/>
                  <a:buNone/>
                </a:pPr>
                <a:r>
                  <a:rPr b="1" i="0" lang="en-US" sz="1200" u="none" cap="none" strike="noStrike">
                    <a:solidFill>
                      <a:schemeClr val="lt1"/>
                    </a:solidFill>
                    <a:latin typeface="Calibri"/>
                    <a:ea typeface="Calibri"/>
                    <a:cs typeface="Calibri"/>
                    <a:sym typeface="Calibri"/>
                  </a:rPr>
                  <a:t>Build</a:t>
                </a:r>
              </a:p>
            </p:txBody>
          </p:sp>
        </p:grpSp>
        <p:grpSp>
          <p:nvGrpSpPr>
            <p:cNvPr id="793" name="Shape 793"/>
            <p:cNvGrpSpPr/>
            <p:nvPr/>
          </p:nvGrpSpPr>
          <p:grpSpPr>
            <a:xfrm rot="5668630">
              <a:off x="3523961" y="3201502"/>
              <a:ext cx="673351" cy="313688"/>
              <a:chOff x="5639823" y="200117"/>
              <a:chExt cx="770719" cy="387280"/>
            </a:xfrm>
          </p:grpSpPr>
          <p:sp>
            <p:nvSpPr>
              <p:cNvPr id="794" name="Shape 794"/>
              <p:cNvSpPr/>
              <p:nvPr/>
            </p:nvSpPr>
            <p:spPr>
              <a:xfrm>
                <a:off x="5639823" y="377419"/>
                <a:ext cx="734400" cy="111600"/>
              </a:xfrm>
              <a:prstGeom prst="rect">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chemeClr val="lt1"/>
                  </a:solidFill>
                  <a:latin typeface="Arial"/>
                  <a:ea typeface="Arial"/>
                  <a:cs typeface="Arial"/>
                  <a:sym typeface="Arial"/>
                </a:endParaRPr>
              </a:p>
            </p:txBody>
          </p:sp>
          <p:sp>
            <p:nvSpPr>
              <p:cNvPr id="795" name="Shape 795"/>
              <p:cNvSpPr/>
              <p:nvPr/>
            </p:nvSpPr>
            <p:spPr>
              <a:xfrm>
                <a:off x="5639823" y="282297"/>
                <a:ext cx="79800" cy="305100"/>
              </a:xfrm>
              <a:prstGeom prst="roundRect">
                <a:avLst>
                  <a:gd fmla="val 32586" name="adj"/>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chemeClr val="lt1"/>
                  </a:solidFill>
                  <a:latin typeface="Arial"/>
                  <a:ea typeface="Arial"/>
                  <a:cs typeface="Arial"/>
                  <a:sym typeface="Arial"/>
                </a:endParaRPr>
              </a:p>
            </p:txBody>
          </p:sp>
          <p:sp>
            <p:nvSpPr>
              <p:cNvPr id="796" name="Shape 796"/>
              <p:cNvSpPr/>
              <p:nvPr/>
            </p:nvSpPr>
            <p:spPr>
              <a:xfrm>
                <a:off x="6330742" y="282297"/>
                <a:ext cx="79800" cy="305100"/>
              </a:xfrm>
              <a:prstGeom prst="roundRect">
                <a:avLst>
                  <a:gd fmla="val 32586" name="adj"/>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chemeClr val="lt1"/>
                  </a:solidFill>
                  <a:latin typeface="Arial"/>
                  <a:ea typeface="Arial"/>
                  <a:cs typeface="Arial"/>
                  <a:sym typeface="Arial"/>
                </a:endParaRPr>
              </a:p>
            </p:txBody>
          </p:sp>
          <p:sp>
            <p:nvSpPr>
              <p:cNvPr id="797" name="Shape 797"/>
              <p:cNvSpPr/>
              <p:nvPr/>
            </p:nvSpPr>
            <p:spPr>
              <a:xfrm rot="5400000">
                <a:off x="5973480" y="196737"/>
                <a:ext cx="103500" cy="313800"/>
              </a:xfrm>
              <a:prstGeom prst="roundRect">
                <a:avLst>
                  <a:gd fmla="val 32586" name="adj"/>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chemeClr val="lt1"/>
                  </a:solidFill>
                  <a:latin typeface="Arial"/>
                  <a:ea typeface="Arial"/>
                  <a:cs typeface="Arial"/>
                  <a:sym typeface="Arial"/>
                </a:endParaRPr>
              </a:p>
            </p:txBody>
          </p:sp>
          <p:sp>
            <p:nvSpPr>
              <p:cNvPr id="798" name="Shape 798"/>
              <p:cNvSpPr/>
              <p:nvPr/>
            </p:nvSpPr>
            <p:spPr>
              <a:xfrm>
                <a:off x="6002312" y="200117"/>
                <a:ext cx="45600" cy="155999"/>
              </a:xfrm>
              <a:prstGeom prst="roundRect">
                <a:avLst>
                  <a:gd fmla="val 32586" name="adj"/>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chemeClr val="lt1"/>
                  </a:solidFill>
                  <a:latin typeface="Arial"/>
                  <a:ea typeface="Arial"/>
                  <a:cs typeface="Arial"/>
                  <a:sym typeface="Arial"/>
                </a:endParaRPr>
              </a:p>
            </p:txBody>
          </p:sp>
          <p:sp>
            <p:nvSpPr>
              <p:cNvPr id="799" name="Shape 799"/>
              <p:cNvSpPr/>
              <p:nvPr/>
            </p:nvSpPr>
            <p:spPr>
              <a:xfrm rot="-5400000">
                <a:off x="6002253" y="145435"/>
                <a:ext cx="45900" cy="173400"/>
              </a:xfrm>
              <a:prstGeom prst="roundRect">
                <a:avLst>
                  <a:gd fmla="val 32586" name="adj"/>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chemeClr val="lt1"/>
                  </a:solidFill>
                  <a:latin typeface="Arial"/>
                  <a:ea typeface="Arial"/>
                  <a:cs typeface="Arial"/>
                  <a:sym typeface="Arial"/>
                </a:endParaRPr>
              </a:p>
            </p:txBody>
          </p:sp>
        </p:grpSp>
        <p:sp>
          <p:nvSpPr>
            <p:cNvPr id="800" name="Shape 800"/>
            <p:cNvSpPr txBox="1"/>
            <p:nvPr/>
          </p:nvSpPr>
          <p:spPr>
            <a:xfrm>
              <a:off x="3880230" y="3161325"/>
              <a:ext cx="1180500" cy="46170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Calibri"/>
                <a:buNone/>
              </a:pPr>
              <a:r>
                <a:rPr b="1" i="0" lang="en-US" sz="1200" u="none" cap="none" strike="noStrike">
                  <a:solidFill>
                    <a:schemeClr val="lt1"/>
                  </a:solidFill>
                  <a:latin typeface="Calibri"/>
                  <a:ea typeface="Calibri"/>
                  <a:cs typeface="Calibri"/>
                  <a:sym typeface="Calibri"/>
                </a:rPr>
                <a:t>Continuous Integration</a:t>
              </a:r>
            </a:p>
          </p:txBody>
        </p:sp>
        <p:sp>
          <p:nvSpPr>
            <p:cNvPr id="801" name="Shape 801"/>
            <p:cNvSpPr/>
            <p:nvPr/>
          </p:nvSpPr>
          <p:spPr>
            <a:xfrm>
              <a:off x="3915582" y="2883664"/>
              <a:ext cx="223500" cy="194400"/>
            </a:xfrm>
            <a:prstGeom prst="uturnArrow">
              <a:avLst>
                <a:gd fmla="val 5300" name="adj1"/>
                <a:gd fmla="val 25000" name="adj2"/>
                <a:gd fmla="val 15006" name="adj3"/>
                <a:gd fmla="val 43750" name="adj4"/>
                <a:gd fmla="val 75000" name="adj5"/>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chemeClr val="dk1"/>
                </a:solidFill>
                <a:latin typeface="Arial"/>
                <a:ea typeface="Arial"/>
                <a:cs typeface="Arial"/>
                <a:sym typeface="Arial"/>
              </a:endParaRPr>
            </a:p>
          </p:txBody>
        </p:sp>
        <p:sp>
          <p:nvSpPr>
            <p:cNvPr id="802" name="Shape 802"/>
            <p:cNvSpPr txBox="1"/>
            <p:nvPr/>
          </p:nvSpPr>
          <p:spPr>
            <a:xfrm>
              <a:off x="4059851" y="2801663"/>
              <a:ext cx="465300" cy="2538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Calibri"/>
                <a:buNone/>
              </a:pPr>
              <a:r>
                <a:rPr b="0" i="0" lang="en-US" sz="1050" u="none" cap="none" strike="noStrike">
                  <a:solidFill>
                    <a:schemeClr val="lt1"/>
                  </a:solidFill>
                  <a:latin typeface="Calibri"/>
                  <a:ea typeface="Calibri"/>
                  <a:cs typeface="Calibri"/>
                  <a:sym typeface="Calibri"/>
                </a:rPr>
                <a:t>Test</a:t>
              </a:r>
            </a:p>
          </p:txBody>
        </p:sp>
        <p:grpSp>
          <p:nvGrpSpPr>
            <p:cNvPr id="803" name="Shape 803"/>
            <p:cNvGrpSpPr/>
            <p:nvPr/>
          </p:nvGrpSpPr>
          <p:grpSpPr>
            <a:xfrm>
              <a:off x="998902" y="3999184"/>
              <a:ext cx="1053600" cy="829225"/>
              <a:chOff x="3115775" y="3834639"/>
              <a:chExt cx="1053600" cy="829225"/>
            </a:xfrm>
          </p:grpSpPr>
          <p:pic>
            <p:nvPicPr>
              <p:cNvPr id="804" name="Shape 804"/>
              <p:cNvPicPr preferRelativeResize="0"/>
              <p:nvPr/>
            </p:nvPicPr>
            <p:blipFill rotWithShape="1">
              <a:blip r:embed="rId8">
                <a:alphaModFix/>
              </a:blip>
              <a:srcRect b="0" l="0" r="0" t="0"/>
              <a:stretch/>
            </p:blipFill>
            <p:spPr>
              <a:xfrm>
                <a:off x="3356507" y="3834639"/>
                <a:ext cx="572100" cy="572100"/>
              </a:xfrm>
              <a:prstGeom prst="rect">
                <a:avLst/>
              </a:prstGeom>
              <a:noFill/>
              <a:ln>
                <a:noFill/>
              </a:ln>
            </p:spPr>
          </p:pic>
          <p:sp>
            <p:nvSpPr>
              <p:cNvPr id="805" name="Shape 805"/>
              <p:cNvSpPr txBox="1"/>
              <p:nvPr/>
            </p:nvSpPr>
            <p:spPr>
              <a:xfrm>
                <a:off x="3115775" y="4386964"/>
                <a:ext cx="1053600" cy="27690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Calibri"/>
                  <a:buNone/>
                </a:pPr>
                <a:r>
                  <a:rPr b="1" i="0" lang="en-US" sz="1200" u="none" cap="none" strike="noStrike">
                    <a:solidFill>
                      <a:schemeClr val="lt1"/>
                    </a:solidFill>
                    <a:latin typeface="Calibri"/>
                    <a:ea typeface="Calibri"/>
                    <a:cs typeface="Calibri"/>
                    <a:sym typeface="Calibri"/>
                  </a:rPr>
                  <a:t>Accept</a:t>
                </a:r>
              </a:p>
            </p:txBody>
          </p:sp>
        </p:grpSp>
        <p:grpSp>
          <p:nvGrpSpPr>
            <p:cNvPr id="806" name="Shape 806"/>
            <p:cNvGrpSpPr/>
            <p:nvPr/>
          </p:nvGrpSpPr>
          <p:grpSpPr>
            <a:xfrm>
              <a:off x="335012" y="2864376"/>
              <a:ext cx="1053600" cy="768088"/>
              <a:chOff x="2151940" y="3189563"/>
              <a:chExt cx="1053600" cy="768088"/>
            </a:xfrm>
          </p:grpSpPr>
          <p:pic>
            <p:nvPicPr>
              <p:cNvPr id="807" name="Shape 807"/>
              <p:cNvPicPr preferRelativeResize="0"/>
              <p:nvPr/>
            </p:nvPicPr>
            <p:blipFill rotWithShape="1">
              <a:blip r:embed="rId9">
                <a:alphaModFix/>
              </a:blip>
              <a:srcRect b="0" l="0" r="0" t="0"/>
              <a:stretch/>
            </p:blipFill>
            <p:spPr>
              <a:xfrm>
                <a:off x="2440625" y="3189563"/>
                <a:ext cx="476100" cy="478200"/>
              </a:xfrm>
              <a:prstGeom prst="rect">
                <a:avLst/>
              </a:prstGeom>
              <a:noFill/>
              <a:ln>
                <a:noFill/>
              </a:ln>
            </p:spPr>
          </p:pic>
          <p:sp>
            <p:nvSpPr>
              <p:cNvPr id="808" name="Shape 808"/>
              <p:cNvSpPr txBox="1"/>
              <p:nvPr/>
            </p:nvSpPr>
            <p:spPr>
              <a:xfrm>
                <a:off x="2151940" y="3680751"/>
                <a:ext cx="1053600" cy="27690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Calibri"/>
                  <a:buNone/>
                </a:pPr>
                <a:r>
                  <a:rPr b="1" i="0" lang="en-US" sz="1200" u="none" cap="none" strike="noStrike">
                    <a:solidFill>
                      <a:schemeClr val="lt1"/>
                    </a:solidFill>
                    <a:latin typeface="Calibri"/>
                    <a:ea typeface="Calibri"/>
                    <a:cs typeface="Calibri"/>
                    <a:sym typeface="Calibri"/>
                  </a:rPr>
                  <a:t>Deploy</a:t>
                </a:r>
              </a:p>
            </p:txBody>
          </p:sp>
        </p:grpSp>
        <p:grpSp>
          <p:nvGrpSpPr>
            <p:cNvPr id="809" name="Shape 809"/>
            <p:cNvGrpSpPr/>
            <p:nvPr/>
          </p:nvGrpSpPr>
          <p:grpSpPr>
            <a:xfrm>
              <a:off x="649234" y="1899636"/>
              <a:ext cx="1053600" cy="736898"/>
              <a:chOff x="2257063" y="2036180"/>
              <a:chExt cx="1053600" cy="736898"/>
            </a:xfrm>
          </p:grpSpPr>
          <p:pic>
            <p:nvPicPr>
              <p:cNvPr id="810" name="Shape 810"/>
              <p:cNvPicPr preferRelativeResize="0"/>
              <p:nvPr/>
            </p:nvPicPr>
            <p:blipFill rotWithShape="1">
              <a:blip r:embed="rId10">
                <a:alphaModFix/>
              </a:blip>
              <a:srcRect b="0" l="0" r="0" t="0"/>
              <a:stretch/>
            </p:blipFill>
            <p:spPr>
              <a:xfrm>
                <a:off x="2459465" y="2036180"/>
                <a:ext cx="563700" cy="459900"/>
              </a:xfrm>
              <a:prstGeom prst="rect">
                <a:avLst/>
              </a:prstGeom>
              <a:noFill/>
              <a:ln>
                <a:noFill/>
              </a:ln>
            </p:spPr>
          </p:pic>
          <p:sp>
            <p:nvSpPr>
              <p:cNvPr id="811" name="Shape 811"/>
              <p:cNvSpPr txBox="1"/>
              <p:nvPr/>
            </p:nvSpPr>
            <p:spPr>
              <a:xfrm>
                <a:off x="2257063" y="2496178"/>
                <a:ext cx="1053600" cy="27690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Calibri"/>
                  <a:buNone/>
                </a:pPr>
                <a:r>
                  <a:rPr b="1" i="0" lang="en-US" sz="1200" u="none" cap="none" strike="noStrike">
                    <a:solidFill>
                      <a:schemeClr val="lt1"/>
                    </a:solidFill>
                    <a:latin typeface="Calibri"/>
                    <a:ea typeface="Calibri"/>
                    <a:cs typeface="Calibri"/>
                    <a:sym typeface="Calibri"/>
                  </a:rPr>
                  <a:t>Learn</a:t>
                </a:r>
              </a:p>
            </p:txBody>
          </p:sp>
        </p:grpSp>
        <p:pic>
          <p:nvPicPr>
            <p:cNvPr id="812" name="Shape 812"/>
            <p:cNvPicPr preferRelativeResize="0"/>
            <p:nvPr/>
          </p:nvPicPr>
          <p:blipFill rotWithShape="1">
            <a:blip r:embed="rId11">
              <a:alphaModFix/>
            </a:blip>
            <a:srcRect b="0" l="0" r="0" t="0"/>
            <a:stretch/>
          </p:blipFill>
          <p:spPr>
            <a:xfrm>
              <a:off x="1814925" y="2808422"/>
              <a:ext cx="1160100" cy="890400"/>
            </a:xfrm>
            <a:prstGeom prst="rect">
              <a:avLst/>
            </a:prstGeom>
            <a:noFill/>
            <a:ln>
              <a:noFill/>
            </a:ln>
          </p:spPr>
        </p:pic>
        <p:grpSp>
          <p:nvGrpSpPr>
            <p:cNvPr id="813" name="Shape 813"/>
            <p:cNvGrpSpPr/>
            <p:nvPr/>
          </p:nvGrpSpPr>
          <p:grpSpPr>
            <a:xfrm rot="-7307025">
              <a:off x="897646" y="3839679"/>
              <a:ext cx="287237" cy="185936"/>
              <a:chOff x="5639823" y="200117"/>
              <a:chExt cx="770719" cy="387280"/>
            </a:xfrm>
          </p:grpSpPr>
          <p:sp>
            <p:nvSpPr>
              <p:cNvPr id="814" name="Shape 814"/>
              <p:cNvSpPr/>
              <p:nvPr/>
            </p:nvSpPr>
            <p:spPr>
              <a:xfrm>
                <a:off x="5639823" y="377419"/>
                <a:ext cx="734400" cy="111600"/>
              </a:xfrm>
              <a:prstGeom prst="rect">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chemeClr val="lt1"/>
                  </a:solidFill>
                  <a:latin typeface="Arial"/>
                  <a:ea typeface="Arial"/>
                  <a:cs typeface="Arial"/>
                  <a:sym typeface="Arial"/>
                </a:endParaRPr>
              </a:p>
            </p:txBody>
          </p:sp>
          <p:sp>
            <p:nvSpPr>
              <p:cNvPr id="815" name="Shape 815"/>
              <p:cNvSpPr/>
              <p:nvPr/>
            </p:nvSpPr>
            <p:spPr>
              <a:xfrm>
                <a:off x="5639823" y="282297"/>
                <a:ext cx="79800" cy="305100"/>
              </a:xfrm>
              <a:prstGeom prst="roundRect">
                <a:avLst>
                  <a:gd fmla="val 32586" name="adj"/>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chemeClr val="lt1"/>
                  </a:solidFill>
                  <a:latin typeface="Arial"/>
                  <a:ea typeface="Arial"/>
                  <a:cs typeface="Arial"/>
                  <a:sym typeface="Arial"/>
                </a:endParaRPr>
              </a:p>
            </p:txBody>
          </p:sp>
          <p:sp>
            <p:nvSpPr>
              <p:cNvPr id="816" name="Shape 816"/>
              <p:cNvSpPr/>
              <p:nvPr/>
            </p:nvSpPr>
            <p:spPr>
              <a:xfrm>
                <a:off x="6330742" y="282297"/>
                <a:ext cx="79800" cy="305100"/>
              </a:xfrm>
              <a:prstGeom prst="roundRect">
                <a:avLst>
                  <a:gd fmla="val 32586" name="adj"/>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chemeClr val="lt1"/>
                  </a:solidFill>
                  <a:latin typeface="Arial"/>
                  <a:ea typeface="Arial"/>
                  <a:cs typeface="Arial"/>
                  <a:sym typeface="Arial"/>
                </a:endParaRPr>
              </a:p>
            </p:txBody>
          </p:sp>
          <p:sp>
            <p:nvSpPr>
              <p:cNvPr id="817" name="Shape 817"/>
              <p:cNvSpPr/>
              <p:nvPr/>
            </p:nvSpPr>
            <p:spPr>
              <a:xfrm rot="5400000">
                <a:off x="5973480" y="196737"/>
                <a:ext cx="103500" cy="313800"/>
              </a:xfrm>
              <a:prstGeom prst="roundRect">
                <a:avLst>
                  <a:gd fmla="val 32586" name="adj"/>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chemeClr val="lt1"/>
                  </a:solidFill>
                  <a:latin typeface="Arial"/>
                  <a:ea typeface="Arial"/>
                  <a:cs typeface="Arial"/>
                  <a:sym typeface="Arial"/>
                </a:endParaRPr>
              </a:p>
            </p:txBody>
          </p:sp>
          <p:sp>
            <p:nvSpPr>
              <p:cNvPr id="818" name="Shape 818"/>
              <p:cNvSpPr/>
              <p:nvPr/>
            </p:nvSpPr>
            <p:spPr>
              <a:xfrm>
                <a:off x="6002312" y="200117"/>
                <a:ext cx="45600" cy="155999"/>
              </a:xfrm>
              <a:prstGeom prst="roundRect">
                <a:avLst>
                  <a:gd fmla="val 32586" name="adj"/>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chemeClr val="lt1"/>
                  </a:solidFill>
                  <a:latin typeface="Arial"/>
                  <a:ea typeface="Arial"/>
                  <a:cs typeface="Arial"/>
                  <a:sym typeface="Arial"/>
                </a:endParaRPr>
              </a:p>
            </p:txBody>
          </p:sp>
          <p:sp>
            <p:nvSpPr>
              <p:cNvPr id="819" name="Shape 819"/>
              <p:cNvSpPr/>
              <p:nvPr/>
            </p:nvSpPr>
            <p:spPr>
              <a:xfrm rot="-5400000">
                <a:off x="6002253" y="145435"/>
                <a:ext cx="45900" cy="173400"/>
              </a:xfrm>
              <a:prstGeom prst="roundRect">
                <a:avLst>
                  <a:gd fmla="val 32586" name="adj"/>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chemeClr val="lt1"/>
                  </a:solidFill>
                  <a:latin typeface="Arial"/>
                  <a:ea typeface="Arial"/>
                  <a:cs typeface="Arial"/>
                  <a:sym typeface="Arial"/>
                </a:endParaRPr>
              </a:p>
            </p:txBody>
          </p:sp>
        </p:grpSp>
        <p:sp>
          <p:nvSpPr>
            <p:cNvPr id="820" name="Shape 820"/>
            <p:cNvSpPr/>
            <p:nvPr/>
          </p:nvSpPr>
          <p:spPr>
            <a:xfrm>
              <a:off x="2611818" y="1676400"/>
              <a:ext cx="685800" cy="298500"/>
            </a:xfrm>
            <a:custGeom>
              <a:pathLst>
                <a:path extrusionOk="0" h="120000" w="120000">
                  <a:moveTo>
                    <a:pt x="0" y="0"/>
                  </a:moveTo>
                  <a:lnTo>
                    <a:pt x="15555" y="7659"/>
                  </a:lnTo>
                  <a:cubicBezTo>
                    <a:pt x="20092" y="10000"/>
                    <a:pt x="23148" y="11489"/>
                    <a:pt x="27222" y="14042"/>
                  </a:cubicBezTo>
                  <a:cubicBezTo>
                    <a:pt x="31296" y="16595"/>
                    <a:pt x="35740" y="19574"/>
                    <a:pt x="40000" y="22978"/>
                  </a:cubicBezTo>
                  <a:cubicBezTo>
                    <a:pt x="44259" y="26383"/>
                    <a:pt x="48796" y="31063"/>
                    <a:pt x="52777" y="34468"/>
                  </a:cubicBezTo>
                  <a:cubicBezTo>
                    <a:pt x="56759" y="37872"/>
                    <a:pt x="60092" y="39787"/>
                    <a:pt x="63888" y="43404"/>
                  </a:cubicBezTo>
                  <a:cubicBezTo>
                    <a:pt x="67685" y="47021"/>
                    <a:pt x="71666" y="51702"/>
                    <a:pt x="75555" y="56170"/>
                  </a:cubicBezTo>
                  <a:cubicBezTo>
                    <a:pt x="79444" y="60638"/>
                    <a:pt x="82962" y="64468"/>
                    <a:pt x="87222" y="70212"/>
                  </a:cubicBezTo>
                  <a:cubicBezTo>
                    <a:pt x="91481" y="75957"/>
                    <a:pt x="97407" y="85106"/>
                    <a:pt x="101111" y="90638"/>
                  </a:cubicBezTo>
                  <a:cubicBezTo>
                    <a:pt x="104814" y="96170"/>
                    <a:pt x="109444" y="103404"/>
                    <a:pt x="109444" y="103404"/>
                  </a:cubicBezTo>
                  <a:lnTo>
                    <a:pt x="119999" y="120000"/>
                  </a:lnTo>
                </a:path>
              </a:pathLst>
            </a:custGeom>
            <a:noFill/>
            <a:ln cap="flat" cmpd="sng" w="25400">
              <a:solidFill>
                <a:schemeClr val="lt1"/>
              </a:solidFill>
              <a:prstDash val="dot"/>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821" name="Shape 821"/>
            <p:cNvSpPr/>
            <p:nvPr/>
          </p:nvSpPr>
          <p:spPr>
            <a:xfrm>
              <a:off x="3697669" y="2495550"/>
              <a:ext cx="149100" cy="469800"/>
            </a:xfrm>
            <a:custGeom>
              <a:pathLst>
                <a:path extrusionOk="0" h="120000" w="120000">
                  <a:moveTo>
                    <a:pt x="0" y="0"/>
                  </a:moveTo>
                  <a:cubicBezTo>
                    <a:pt x="13829" y="8513"/>
                    <a:pt x="27659" y="17027"/>
                    <a:pt x="38297" y="25135"/>
                  </a:cubicBezTo>
                  <a:cubicBezTo>
                    <a:pt x="48936" y="33243"/>
                    <a:pt x="57021" y="42297"/>
                    <a:pt x="63829" y="48648"/>
                  </a:cubicBezTo>
                  <a:cubicBezTo>
                    <a:pt x="70638" y="55000"/>
                    <a:pt x="73191" y="57297"/>
                    <a:pt x="79148" y="63243"/>
                  </a:cubicBezTo>
                  <a:cubicBezTo>
                    <a:pt x="85106" y="69189"/>
                    <a:pt x="94468" y="77297"/>
                    <a:pt x="99574" y="84324"/>
                  </a:cubicBezTo>
                  <a:cubicBezTo>
                    <a:pt x="104680" y="91351"/>
                    <a:pt x="106383" y="99459"/>
                    <a:pt x="109787" y="105405"/>
                  </a:cubicBezTo>
                  <a:cubicBezTo>
                    <a:pt x="113191" y="111351"/>
                    <a:pt x="120000" y="119999"/>
                    <a:pt x="120000" y="119999"/>
                  </a:cubicBezTo>
                </a:path>
              </a:pathLst>
            </a:custGeom>
            <a:noFill/>
            <a:ln cap="flat" cmpd="sng" w="25400">
              <a:solidFill>
                <a:schemeClr val="lt1"/>
              </a:solidFill>
              <a:prstDash val="dot"/>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822" name="Shape 822"/>
            <p:cNvSpPr/>
            <p:nvPr/>
          </p:nvSpPr>
          <p:spPr>
            <a:xfrm>
              <a:off x="1160844" y="4060825"/>
              <a:ext cx="95400" cy="117600"/>
            </a:xfrm>
            <a:custGeom>
              <a:pathLst>
                <a:path extrusionOk="0" h="120000" w="120000">
                  <a:moveTo>
                    <a:pt x="120000" y="119999"/>
                  </a:moveTo>
                  <a:cubicBezTo>
                    <a:pt x="97999" y="102432"/>
                    <a:pt x="76000" y="84864"/>
                    <a:pt x="56000" y="64864"/>
                  </a:cubicBezTo>
                  <a:cubicBezTo>
                    <a:pt x="36000" y="44865"/>
                    <a:pt x="0" y="0"/>
                    <a:pt x="0" y="0"/>
                  </a:cubicBezTo>
                </a:path>
              </a:pathLst>
            </a:custGeom>
            <a:noFill/>
            <a:ln cap="flat" cmpd="sng" w="25400">
              <a:solidFill>
                <a:schemeClr val="lt1"/>
              </a:solidFill>
              <a:prstDash val="dot"/>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823" name="Shape 823"/>
            <p:cNvSpPr/>
            <p:nvPr/>
          </p:nvSpPr>
          <p:spPr>
            <a:xfrm>
              <a:off x="922719" y="3600450"/>
              <a:ext cx="57300" cy="155700"/>
            </a:xfrm>
            <a:custGeom>
              <a:pathLst>
                <a:path extrusionOk="0" h="120000" w="120000">
                  <a:moveTo>
                    <a:pt x="120000" y="120000"/>
                  </a:moveTo>
                  <a:cubicBezTo>
                    <a:pt x="98332" y="102449"/>
                    <a:pt x="76665" y="84898"/>
                    <a:pt x="60000" y="68571"/>
                  </a:cubicBezTo>
                  <a:cubicBezTo>
                    <a:pt x="43332" y="52244"/>
                    <a:pt x="30001" y="33469"/>
                    <a:pt x="20000" y="22040"/>
                  </a:cubicBezTo>
                  <a:cubicBezTo>
                    <a:pt x="9998" y="10611"/>
                    <a:pt x="0" y="0"/>
                    <a:pt x="0" y="0"/>
                  </a:cubicBezTo>
                </a:path>
              </a:pathLst>
            </a:custGeom>
            <a:noFill/>
            <a:ln cap="flat" cmpd="sng" w="25400">
              <a:solidFill>
                <a:schemeClr val="lt1"/>
              </a:solidFill>
              <a:prstDash val="dot"/>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824" name="Shape 824"/>
            <p:cNvSpPr/>
            <p:nvPr/>
          </p:nvSpPr>
          <p:spPr>
            <a:xfrm>
              <a:off x="906844" y="2584450"/>
              <a:ext cx="76200" cy="225300"/>
            </a:xfrm>
            <a:custGeom>
              <a:pathLst>
                <a:path extrusionOk="0" h="120000" w="120000">
                  <a:moveTo>
                    <a:pt x="0" y="120000"/>
                  </a:moveTo>
                  <a:cubicBezTo>
                    <a:pt x="7916" y="109436"/>
                    <a:pt x="15833" y="98872"/>
                    <a:pt x="25000" y="87887"/>
                  </a:cubicBezTo>
                  <a:cubicBezTo>
                    <a:pt x="34166" y="76901"/>
                    <a:pt x="43333" y="65352"/>
                    <a:pt x="55000" y="54084"/>
                  </a:cubicBezTo>
                  <a:cubicBezTo>
                    <a:pt x="66666" y="42816"/>
                    <a:pt x="84166" y="29295"/>
                    <a:pt x="95000" y="20281"/>
                  </a:cubicBezTo>
                  <a:cubicBezTo>
                    <a:pt x="105833" y="11267"/>
                    <a:pt x="120000" y="0"/>
                    <a:pt x="120000" y="0"/>
                  </a:cubicBezTo>
                </a:path>
              </a:pathLst>
            </a:custGeom>
            <a:noFill/>
            <a:ln cap="flat" cmpd="sng" w="25400">
              <a:solidFill>
                <a:schemeClr val="lt1"/>
              </a:solidFill>
              <a:prstDash val="dot"/>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825" name="Shape 825"/>
            <p:cNvSpPr/>
            <p:nvPr/>
          </p:nvSpPr>
          <p:spPr>
            <a:xfrm>
              <a:off x="1440244" y="1695450"/>
              <a:ext cx="587400" cy="282600"/>
            </a:xfrm>
            <a:custGeom>
              <a:pathLst>
                <a:path extrusionOk="0" h="120000" w="120000">
                  <a:moveTo>
                    <a:pt x="0" y="120000"/>
                  </a:moveTo>
                  <a:cubicBezTo>
                    <a:pt x="3891" y="114382"/>
                    <a:pt x="7783" y="108764"/>
                    <a:pt x="11027" y="103820"/>
                  </a:cubicBezTo>
                  <a:cubicBezTo>
                    <a:pt x="14270" y="98876"/>
                    <a:pt x="15567" y="95730"/>
                    <a:pt x="19459" y="90337"/>
                  </a:cubicBezTo>
                  <a:cubicBezTo>
                    <a:pt x="23351" y="84943"/>
                    <a:pt x="29621" y="77303"/>
                    <a:pt x="34378" y="71460"/>
                  </a:cubicBezTo>
                  <a:cubicBezTo>
                    <a:pt x="39135" y="65618"/>
                    <a:pt x="43567" y="59999"/>
                    <a:pt x="48000" y="55280"/>
                  </a:cubicBezTo>
                  <a:cubicBezTo>
                    <a:pt x="52432" y="50562"/>
                    <a:pt x="56324" y="47640"/>
                    <a:pt x="60972" y="43146"/>
                  </a:cubicBezTo>
                  <a:cubicBezTo>
                    <a:pt x="65621" y="38651"/>
                    <a:pt x="70378" y="32808"/>
                    <a:pt x="75891" y="28314"/>
                  </a:cubicBezTo>
                  <a:cubicBezTo>
                    <a:pt x="81405" y="23820"/>
                    <a:pt x="88000" y="20000"/>
                    <a:pt x="94054" y="16179"/>
                  </a:cubicBezTo>
                  <a:cubicBezTo>
                    <a:pt x="100108" y="12359"/>
                    <a:pt x="107891" y="8089"/>
                    <a:pt x="112216" y="5393"/>
                  </a:cubicBezTo>
                  <a:cubicBezTo>
                    <a:pt x="116540" y="2696"/>
                    <a:pt x="120000" y="0"/>
                    <a:pt x="120000" y="0"/>
                  </a:cubicBezTo>
                </a:path>
              </a:pathLst>
            </a:custGeom>
            <a:noFill/>
            <a:ln cap="flat" cmpd="sng" w="25400">
              <a:solidFill>
                <a:schemeClr val="lt1"/>
              </a:solidFill>
              <a:prstDash val="dot"/>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grpSp>
          <p:nvGrpSpPr>
            <p:cNvPr id="826" name="Shape 826"/>
            <p:cNvGrpSpPr/>
            <p:nvPr/>
          </p:nvGrpSpPr>
          <p:grpSpPr>
            <a:xfrm>
              <a:off x="2198412" y="4566300"/>
              <a:ext cx="287247" cy="185933"/>
              <a:chOff x="5639823" y="200117"/>
              <a:chExt cx="770719" cy="387280"/>
            </a:xfrm>
          </p:grpSpPr>
          <p:sp>
            <p:nvSpPr>
              <p:cNvPr id="827" name="Shape 827"/>
              <p:cNvSpPr/>
              <p:nvPr/>
            </p:nvSpPr>
            <p:spPr>
              <a:xfrm>
                <a:off x="5639823" y="377419"/>
                <a:ext cx="734400" cy="111600"/>
              </a:xfrm>
              <a:prstGeom prst="rect">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chemeClr val="lt1"/>
                  </a:solidFill>
                  <a:latin typeface="Arial"/>
                  <a:ea typeface="Arial"/>
                  <a:cs typeface="Arial"/>
                  <a:sym typeface="Arial"/>
                </a:endParaRPr>
              </a:p>
            </p:txBody>
          </p:sp>
          <p:sp>
            <p:nvSpPr>
              <p:cNvPr id="828" name="Shape 828"/>
              <p:cNvSpPr/>
              <p:nvPr/>
            </p:nvSpPr>
            <p:spPr>
              <a:xfrm>
                <a:off x="5639823" y="282297"/>
                <a:ext cx="79800" cy="305100"/>
              </a:xfrm>
              <a:prstGeom prst="roundRect">
                <a:avLst>
                  <a:gd fmla="val 32586" name="adj"/>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chemeClr val="lt1"/>
                  </a:solidFill>
                  <a:latin typeface="Arial"/>
                  <a:ea typeface="Arial"/>
                  <a:cs typeface="Arial"/>
                  <a:sym typeface="Arial"/>
                </a:endParaRPr>
              </a:p>
            </p:txBody>
          </p:sp>
          <p:sp>
            <p:nvSpPr>
              <p:cNvPr id="829" name="Shape 829"/>
              <p:cNvSpPr/>
              <p:nvPr/>
            </p:nvSpPr>
            <p:spPr>
              <a:xfrm>
                <a:off x="6330742" y="282297"/>
                <a:ext cx="79800" cy="305100"/>
              </a:xfrm>
              <a:prstGeom prst="roundRect">
                <a:avLst>
                  <a:gd fmla="val 32586" name="adj"/>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chemeClr val="lt1"/>
                  </a:solidFill>
                  <a:latin typeface="Arial"/>
                  <a:ea typeface="Arial"/>
                  <a:cs typeface="Arial"/>
                  <a:sym typeface="Arial"/>
                </a:endParaRPr>
              </a:p>
            </p:txBody>
          </p:sp>
          <p:sp>
            <p:nvSpPr>
              <p:cNvPr id="830" name="Shape 830"/>
              <p:cNvSpPr/>
              <p:nvPr/>
            </p:nvSpPr>
            <p:spPr>
              <a:xfrm rot="5400000">
                <a:off x="5973480" y="196737"/>
                <a:ext cx="103500" cy="313800"/>
              </a:xfrm>
              <a:prstGeom prst="roundRect">
                <a:avLst>
                  <a:gd fmla="val 32586" name="adj"/>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chemeClr val="lt1"/>
                  </a:solidFill>
                  <a:latin typeface="Arial"/>
                  <a:ea typeface="Arial"/>
                  <a:cs typeface="Arial"/>
                  <a:sym typeface="Arial"/>
                </a:endParaRPr>
              </a:p>
            </p:txBody>
          </p:sp>
          <p:sp>
            <p:nvSpPr>
              <p:cNvPr id="831" name="Shape 831"/>
              <p:cNvSpPr/>
              <p:nvPr/>
            </p:nvSpPr>
            <p:spPr>
              <a:xfrm>
                <a:off x="6002312" y="200117"/>
                <a:ext cx="45600" cy="155999"/>
              </a:xfrm>
              <a:prstGeom prst="roundRect">
                <a:avLst>
                  <a:gd fmla="val 32586" name="adj"/>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chemeClr val="lt1"/>
                  </a:solidFill>
                  <a:latin typeface="Arial"/>
                  <a:ea typeface="Arial"/>
                  <a:cs typeface="Arial"/>
                  <a:sym typeface="Arial"/>
                </a:endParaRPr>
              </a:p>
            </p:txBody>
          </p:sp>
          <p:sp>
            <p:nvSpPr>
              <p:cNvPr id="832" name="Shape 832"/>
              <p:cNvSpPr/>
              <p:nvPr/>
            </p:nvSpPr>
            <p:spPr>
              <a:xfrm rot="-5400000">
                <a:off x="6002253" y="145435"/>
                <a:ext cx="45900" cy="173400"/>
              </a:xfrm>
              <a:prstGeom prst="roundRect">
                <a:avLst>
                  <a:gd fmla="val 32586" name="adj"/>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chemeClr val="lt1"/>
                  </a:solidFill>
                  <a:latin typeface="Arial"/>
                  <a:ea typeface="Arial"/>
                  <a:cs typeface="Arial"/>
                  <a:sym typeface="Arial"/>
                </a:endParaRPr>
              </a:p>
            </p:txBody>
          </p:sp>
        </p:grpSp>
        <p:sp>
          <p:nvSpPr>
            <p:cNvPr id="833" name="Shape 833"/>
            <p:cNvSpPr/>
            <p:nvPr/>
          </p:nvSpPr>
          <p:spPr>
            <a:xfrm>
              <a:off x="3594100" y="3733800"/>
              <a:ext cx="174600" cy="314400"/>
            </a:xfrm>
            <a:custGeom>
              <a:pathLst>
                <a:path extrusionOk="0" h="120000" w="120000">
                  <a:moveTo>
                    <a:pt x="120000" y="0"/>
                  </a:moveTo>
                  <a:cubicBezTo>
                    <a:pt x="110181" y="13131"/>
                    <a:pt x="100363" y="26262"/>
                    <a:pt x="91636" y="36363"/>
                  </a:cubicBezTo>
                  <a:cubicBezTo>
                    <a:pt x="82909" y="46464"/>
                    <a:pt x="75636" y="52323"/>
                    <a:pt x="67636" y="60606"/>
                  </a:cubicBezTo>
                  <a:cubicBezTo>
                    <a:pt x="59636" y="68888"/>
                    <a:pt x="51636" y="78585"/>
                    <a:pt x="43636" y="86060"/>
                  </a:cubicBezTo>
                  <a:cubicBezTo>
                    <a:pt x="35636" y="93535"/>
                    <a:pt x="26908" y="99797"/>
                    <a:pt x="19636" y="105454"/>
                  </a:cubicBezTo>
                  <a:cubicBezTo>
                    <a:pt x="12363" y="111111"/>
                    <a:pt x="0" y="120000"/>
                    <a:pt x="0" y="120000"/>
                  </a:cubicBezTo>
                </a:path>
              </a:pathLst>
            </a:custGeom>
            <a:noFill/>
            <a:ln cap="flat" cmpd="sng" w="25400">
              <a:solidFill>
                <a:schemeClr val="lt1"/>
              </a:solidFill>
              <a:prstDash val="dot"/>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834" name="Shape 834"/>
            <p:cNvSpPr/>
            <p:nvPr/>
          </p:nvSpPr>
          <p:spPr>
            <a:xfrm>
              <a:off x="2546350" y="4546600"/>
              <a:ext cx="438300" cy="123900"/>
            </a:xfrm>
            <a:custGeom>
              <a:pathLst>
                <a:path extrusionOk="0" h="120000" w="120000">
                  <a:moveTo>
                    <a:pt x="119999" y="0"/>
                  </a:moveTo>
                  <a:lnTo>
                    <a:pt x="102608" y="24615"/>
                  </a:lnTo>
                  <a:cubicBezTo>
                    <a:pt x="97246" y="31794"/>
                    <a:pt x="92463" y="37435"/>
                    <a:pt x="87826" y="43076"/>
                  </a:cubicBezTo>
                  <a:cubicBezTo>
                    <a:pt x="83188" y="48718"/>
                    <a:pt x="78985" y="53333"/>
                    <a:pt x="74782" y="58461"/>
                  </a:cubicBezTo>
                  <a:cubicBezTo>
                    <a:pt x="70579" y="63590"/>
                    <a:pt x="66811" y="69743"/>
                    <a:pt x="62608" y="73846"/>
                  </a:cubicBezTo>
                  <a:cubicBezTo>
                    <a:pt x="58405" y="77948"/>
                    <a:pt x="53623" y="79487"/>
                    <a:pt x="49565" y="83076"/>
                  </a:cubicBezTo>
                  <a:cubicBezTo>
                    <a:pt x="45507" y="86666"/>
                    <a:pt x="42463" y="92307"/>
                    <a:pt x="38260" y="95384"/>
                  </a:cubicBezTo>
                  <a:cubicBezTo>
                    <a:pt x="34057" y="98461"/>
                    <a:pt x="28695" y="98974"/>
                    <a:pt x="24347" y="101538"/>
                  </a:cubicBezTo>
                  <a:cubicBezTo>
                    <a:pt x="19999" y="104102"/>
                    <a:pt x="12173" y="110769"/>
                    <a:pt x="12173" y="110769"/>
                  </a:cubicBezTo>
                  <a:lnTo>
                    <a:pt x="0" y="120000"/>
                  </a:lnTo>
                  <a:lnTo>
                    <a:pt x="0" y="120000"/>
                  </a:lnTo>
                </a:path>
              </a:pathLst>
            </a:custGeom>
            <a:noFill/>
            <a:ln cap="flat" cmpd="sng" w="25400">
              <a:solidFill>
                <a:schemeClr val="lt1"/>
              </a:solidFill>
              <a:prstDash val="dot"/>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835" name="Shape 835"/>
            <p:cNvSpPr/>
            <p:nvPr/>
          </p:nvSpPr>
          <p:spPr>
            <a:xfrm>
              <a:off x="1755775" y="4546600"/>
              <a:ext cx="390600" cy="114300"/>
            </a:xfrm>
            <a:custGeom>
              <a:pathLst>
                <a:path extrusionOk="0" h="120000" w="120000">
                  <a:moveTo>
                    <a:pt x="120000" y="120000"/>
                  </a:moveTo>
                  <a:cubicBezTo>
                    <a:pt x="112764" y="116943"/>
                    <a:pt x="105528" y="113888"/>
                    <a:pt x="98536" y="110000"/>
                  </a:cubicBezTo>
                  <a:cubicBezTo>
                    <a:pt x="91544" y="106111"/>
                    <a:pt x="84715" y="102222"/>
                    <a:pt x="78048" y="96666"/>
                  </a:cubicBezTo>
                  <a:cubicBezTo>
                    <a:pt x="71382" y="91110"/>
                    <a:pt x="64227" y="82222"/>
                    <a:pt x="58536" y="76666"/>
                  </a:cubicBezTo>
                  <a:cubicBezTo>
                    <a:pt x="52845" y="71110"/>
                    <a:pt x="48780" y="68889"/>
                    <a:pt x="43902" y="63333"/>
                  </a:cubicBezTo>
                  <a:cubicBezTo>
                    <a:pt x="39024" y="57777"/>
                    <a:pt x="33983" y="50000"/>
                    <a:pt x="29268" y="43333"/>
                  </a:cubicBezTo>
                  <a:cubicBezTo>
                    <a:pt x="24552" y="36666"/>
                    <a:pt x="15609" y="23333"/>
                    <a:pt x="15609" y="23333"/>
                  </a:cubicBezTo>
                  <a:lnTo>
                    <a:pt x="0" y="0"/>
                  </a:lnTo>
                </a:path>
              </a:pathLst>
            </a:custGeom>
            <a:noFill/>
            <a:ln cap="flat" cmpd="sng" w="25400">
              <a:solidFill>
                <a:schemeClr val="lt1"/>
              </a:solidFill>
              <a:prstDash val="dot"/>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grpSp>
      <p:pic>
        <p:nvPicPr>
          <p:cNvPr id="836" name="Shape 836"/>
          <p:cNvPicPr preferRelativeResize="0"/>
          <p:nvPr/>
        </p:nvPicPr>
        <p:blipFill rotWithShape="1">
          <a:blip r:embed="rId12">
            <a:alphaModFix/>
          </a:blip>
          <a:srcRect b="0" l="1632" r="0" t="0"/>
          <a:stretch/>
        </p:blipFill>
        <p:spPr>
          <a:xfrm>
            <a:off x="5895974" y="112025"/>
            <a:ext cx="3133724" cy="4919400"/>
          </a:xfrm>
          <a:prstGeom prst="rect">
            <a:avLst/>
          </a:prstGeom>
          <a:noFill/>
          <a:ln>
            <a:noFill/>
          </a:ln>
        </p:spPr>
      </p:pic>
      <p:sp>
        <p:nvSpPr>
          <p:cNvPr id="837" name="Shape 837"/>
          <p:cNvSpPr/>
          <p:nvPr/>
        </p:nvSpPr>
        <p:spPr>
          <a:xfrm>
            <a:off x="5757250" y="3802475"/>
            <a:ext cx="660300" cy="732300"/>
          </a:xfrm>
          <a:prstGeom prst="ellipse">
            <a:avLst/>
          </a:prstGeom>
          <a:noFill/>
          <a:ln cap="flat" cmpd="sng" w="28575">
            <a:solidFill>
              <a:srgbClr val="00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38" name="Shape 838"/>
          <p:cNvSpPr/>
          <p:nvPr/>
        </p:nvSpPr>
        <p:spPr>
          <a:xfrm rot="5400000">
            <a:off x="7503675" y="1035600"/>
            <a:ext cx="660300" cy="732300"/>
          </a:xfrm>
          <a:prstGeom prst="ellipse">
            <a:avLst/>
          </a:prstGeom>
          <a:noFill/>
          <a:ln cap="flat" cmpd="sng" w="28575">
            <a:solidFill>
              <a:srgbClr val="00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39" name="Shape 839"/>
          <p:cNvSpPr/>
          <p:nvPr/>
        </p:nvSpPr>
        <p:spPr>
          <a:xfrm rot="5400000">
            <a:off x="8063850" y="3050775"/>
            <a:ext cx="660300" cy="732300"/>
          </a:xfrm>
          <a:prstGeom prst="ellipse">
            <a:avLst/>
          </a:prstGeom>
          <a:noFill/>
          <a:ln cap="flat" cmpd="sng" w="28575">
            <a:solidFill>
              <a:srgbClr val="00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40" name="Shape 840"/>
          <p:cNvSpPr/>
          <p:nvPr/>
        </p:nvSpPr>
        <p:spPr>
          <a:xfrm rot="5400000">
            <a:off x="6370600" y="2915275"/>
            <a:ext cx="503400" cy="732300"/>
          </a:xfrm>
          <a:prstGeom prst="ellipse">
            <a:avLst/>
          </a:prstGeom>
          <a:noFill/>
          <a:ln cap="flat" cmpd="sng" w="28575">
            <a:solidFill>
              <a:srgbClr val="00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41" name="Shape 841"/>
          <p:cNvSpPr txBox="1"/>
          <p:nvPr/>
        </p:nvSpPr>
        <p:spPr>
          <a:xfrm>
            <a:off x="93500" y="4802625"/>
            <a:ext cx="3221100" cy="312000"/>
          </a:xfrm>
          <a:prstGeom prst="rect">
            <a:avLst/>
          </a:prstGeom>
          <a:noFill/>
          <a:ln>
            <a:noFill/>
          </a:ln>
        </p:spPr>
        <p:txBody>
          <a:bodyPr anchorCtr="0" anchor="t" bIns="91425" lIns="91425" rIns="91425" tIns="91425">
            <a:noAutofit/>
          </a:bodyPr>
          <a:lstStyle/>
          <a:p>
            <a:pPr lvl="0">
              <a:spcBef>
                <a:spcPts val="0"/>
              </a:spcBef>
              <a:buNone/>
            </a:pPr>
            <a:r>
              <a:rPr lang="en-US" sz="800">
                <a:solidFill>
                  <a:srgbClr val="FFFFFF"/>
                </a:solidFill>
              </a:rPr>
              <a:t>Credit: Sean Williams, Chris Bochman, Drew Terrell</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5" name="Shape 845"/>
        <p:cNvGrpSpPr/>
        <p:nvPr/>
      </p:nvGrpSpPr>
      <p:grpSpPr>
        <a:xfrm>
          <a:off x="0" y="0"/>
          <a:ext cx="0" cy="0"/>
          <a:chOff x="0" y="0"/>
          <a:chExt cx="0" cy="0"/>
        </a:xfrm>
      </p:grpSpPr>
      <p:sp>
        <p:nvSpPr>
          <p:cNvPr id="846" name="Shape 846"/>
          <p:cNvSpPr txBox="1"/>
          <p:nvPr>
            <p:ph type="title"/>
          </p:nvPr>
        </p:nvSpPr>
        <p:spPr>
          <a:xfrm>
            <a:off x="4988200" y="2050675"/>
            <a:ext cx="4015800" cy="1501800"/>
          </a:xfrm>
          <a:prstGeom prst="rect">
            <a:avLst/>
          </a:prstGeom>
          <a:noFill/>
          <a:ln>
            <a:noFill/>
          </a:ln>
        </p:spPr>
        <p:txBody>
          <a:bodyPr anchorCtr="0" anchor="ctr" bIns="0" lIns="0" rIns="0" tIns="0">
            <a:noAutofit/>
          </a:bodyPr>
          <a:lstStyle/>
          <a:p>
            <a:pPr indent="0" lvl="0" marL="0" marR="0" rtl="0" algn="r">
              <a:lnSpc>
                <a:spcPct val="90000"/>
              </a:lnSpc>
              <a:spcBef>
                <a:spcPts val="0"/>
              </a:spcBef>
              <a:spcAft>
                <a:spcPts val="0"/>
              </a:spcAft>
              <a:buSzPct val="25000"/>
              <a:buNone/>
            </a:pPr>
            <a:r>
              <a:rPr lang="en-US" sz="5400"/>
              <a:t>What’s Next at FedEx?</a:t>
            </a:r>
          </a:p>
        </p:txBody>
      </p:sp>
      <p:pic>
        <p:nvPicPr>
          <p:cNvPr id="847" name="Shape 847"/>
          <p:cNvPicPr preferRelativeResize="0"/>
          <p:nvPr/>
        </p:nvPicPr>
        <p:blipFill rotWithShape="1">
          <a:blip r:embed="rId3">
            <a:alphaModFix/>
          </a:blip>
          <a:srcRect b="0" l="0" r="0" t="0"/>
          <a:stretch/>
        </p:blipFill>
        <p:spPr>
          <a:xfrm>
            <a:off x="355705" y="1175124"/>
            <a:ext cx="5130600" cy="3021300"/>
          </a:xfrm>
          <a:prstGeom prst="rect">
            <a:avLst/>
          </a:prstGeom>
          <a:noFill/>
          <a:ln>
            <a:noFill/>
          </a:ln>
        </p:spPr>
      </p:pic>
      <p:pic>
        <p:nvPicPr>
          <p:cNvPr id="848" name="Shape 848"/>
          <p:cNvPicPr preferRelativeResize="0"/>
          <p:nvPr/>
        </p:nvPicPr>
        <p:blipFill rotWithShape="1">
          <a:blip r:embed="rId4">
            <a:alphaModFix/>
          </a:blip>
          <a:srcRect b="0" l="0" r="0" t="0"/>
          <a:stretch/>
        </p:blipFill>
        <p:spPr>
          <a:xfrm>
            <a:off x="1888030" y="1746542"/>
            <a:ext cx="2240100" cy="986100"/>
          </a:xfrm>
          <a:prstGeom prst="rect">
            <a:avLst/>
          </a:prstGeom>
          <a:noFill/>
          <a:ln>
            <a:noFill/>
          </a:ln>
        </p:spPr>
      </p:pic>
      <p:pic>
        <p:nvPicPr>
          <p:cNvPr id="849" name="Shape 849"/>
          <p:cNvPicPr preferRelativeResize="0"/>
          <p:nvPr/>
        </p:nvPicPr>
        <p:blipFill rotWithShape="1">
          <a:blip r:embed="rId5">
            <a:alphaModFix/>
          </a:blip>
          <a:srcRect b="0" l="0" r="0" t="24828"/>
          <a:stretch/>
        </p:blipFill>
        <p:spPr>
          <a:xfrm>
            <a:off x="2693463" y="2615743"/>
            <a:ext cx="2027399" cy="1178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854" name="Shape 854"/>
        <p:cNvGrpSpPr/>
        <p:nvPr/>
      </p:nvGrpSpPr>
      <p:grpSpPr>
        <a:xfrm>
          <a:off x="0" y="0"/>
          <a:ext cx="0" cy="0"/>
          <a:chOff x="0" y="0"/>
          <a:chExt cx="0" cy="0"/>
        </a:xfrm>
      </p:grpSpPr>
      <p:pic>
        <p:nvPicPr>
          <p:cNvPr id="855" name="Shape 855"/>
          <p:cNvPicPr preferRelativeResize="0"/>
          <p:nvPr/>
        </p:nvPicPr>
        <p:blipFill rotWithShape="1">
          <a:blip r:embed="rId3">
            <a:alphaModFix amt="30000"/>
          </a:blip>
          <a:srcRect b="26475" l="0" r="0" t="0"/>
          <a:stretch/>
        </p:blipFill>
        <p:spPr>
          <a:xfrm>
            <a:off x="107950" y="128575"/>
            <a:ext cx="8921748" cy="4919675"/>
          </a:xfrm>
          <a:prstGeom prst="rect">
            <a:avLst/>
          </a:prstGeom>
          <a:noFill/>
          <a:ln>
            <a:noFill/>
          </a:ln>
        </p:spPr>
      </p:pic>
      <p:sp>
        <p:nvSpPr>
          <p:cNvPr id="856" name="Shape 856"/>
          <p:cNvSpPr txBox="1"/>
          <p:nvPr/>
        </p:nvSpPr>
        <p:spPr>
          <a:xfrm>
            <a:off x="247650" y="114300"/>
            <a:ext cx="8553300" cy="676500"/>
          </a:xfrm>
          <a:prstGeom prst="rect">
            <a:avLst/>
          </a:prstGeom>
          <a:noFill/>
          <a:ln>
            <a:noFill/>
          </a:ln>
        </p:spPr>
        <p:txBody>
          <a:bodyPr anchorCtr="0" anchor="t" bIns="91425" lIns="91425" rIns="91425" tIns="91425">
            <a:noAutofit/>
          </a:bodyPr>
          <a:lstStyle/>
          <a:p>
            <a:pPr lvl="0" rtl="0">
              <a:spcBef>
                <a:spcPts val="0"/>
              </a:spcBef>
              <a:buNone/>
            </a:pPr>
            <a:r>
              <a:rPr b="1" lang="en-US" sz="3000">
                <a:solidFill>
                  <a:srgbClr val="FFFFFF"/>
                </a:solidFill>
              </a:rPr>
              <a:t>Cloud Dojo - Accelerate, Agile Everything</a:t>
            </a:r>
          </a:p>
        </p:txBody>
      </p:sp>
      <p:sp>
        <p:nvSpPr>
          <p:cNvPr id="857" name="Shape 857"/>
          <p:cNvSpPr/>
          <p:nvPr/>
        </p:nvSpPr>
        <p:spPr>
          <a:xfrm>
            <a:off x="4012325" y="1288400"/>
            <a:ext cx="1735200" cy="1699800"/>
          </a:xfrm>
          <a:custGeom>
            <a:pathLst>
              <a:path extrusionOk="0" h="120000" w="120000">
                <a:moveTo>
                  <a:pt x="0" y="60000"/>
                </a:moveTo>
                <a:cubicBezTo>
                  <a:pt x="0" y="26862"/>
                  <a:pt x="26862" y="0"/>
                  <a:pt x="60000" y="0"/>
                </a:cubicBezTo>
                <a:cubicBezTo>
                  <a:pt x="93137" y="0"/>
                  <a:pt x="120000" y="26862"/>
                  <a:pt x="120000" y="60000"/>
                </a:cubicBezTo>
                <a:cubicBezTo>
                  <a:pt x="120000" y="93137"/>
                  <a:pt x="93137" y="120000"/>
                  <a:pt x="60000" y="120000"/>
                </a:cubicBezTo>
                <a:cubicBezTo>
                  <a:pt x="26862" y="120000"/>
                  <a:pt x="0" y="93137"/>
                  <a:pt x="0" y="60000"/>
                </a:cubicBezTo>
                <a:close/>
              </a:path>
            </a:pathLst>
          </a:custGeom>
          <a:solidFill>
            <a:srgbClr val="4E2C80"/>
          </a:solidFill>
          <a:ln>
            <a:noFill/>
          </a:ln>
        </p:spPr>
        <p:txBody>
          <a:bodyPr anchorCtr="0" anchor="ctr" bIns="392025" lIns="392025" rIns="392025" tIns="392025">
            <a:noAutofit/>
          </a:bodyPr>
          <a:lstStyle/>
          <a:p>
            <a:pPr indent="0" lvl="0" marL="0" marR="0" rtl="0" algn="ctr">
              <a:lnSpc>
                <a:spcPct val="90000"/>
              </a:lnSpc>
              <a:spcBef>
                <a:spcPts val="0"/>
              </a:spcBef>
              <a:spcAft>
                <a:spcPts val="0"/>
              </a:spcAft>
              <a:buClr>
                <a:schemeClr val="dk1"/>
              </a:buClr>
              <a:buFont typeface="Arial"/>
              <a:buNone/>
            </a:pPr>
            <a:r>
              <a:t/>
            </a:r>
            <a:endParaRPr b="1" i="0" sz="1200" u="none" cap="none" strike="noStrike">
              <a:solidFill>
                <a:srgbClr val="FFFF00"/>
              </a:solidFill>
            </a:endParaRPr>
          </a:p>
        </p:txBody>
      </p:sp>
      <p:sp>
        <p:nvSpPr>
          <p:cNvPr id="858" name="Shape 858"/>
          <p:cNvSpPr/>
          <p:nvPr/>
        </p:nvSpPr>
        <p:spPr>
          <a:xfrm rot="5400000">
            <a:off x="6539926" y="1744825"/>
            <a:ext cx="530100" cy="921600"/>
          </a:xfrm>
          <a:prstGeom prst="bentArrow">
            <a:avLst>
              <a:gd fmla="val 24369" name="adj1"/>
              <a:gd fmla="val 25000" name="adj2"/>
              <a:gd fmla="val 32391" name="adj3"/>
              <a:gd fmla="val 67155" name="adj4"/>
            </a:avLst>
          </a:prstGeom>
          <a:solidFill>
            <a:srgbClr val="D8D8D8"/>
          </a:solidFill>
          <a:ln cap="flat" cmpd="sng" w="9525">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900" u="none" cap="none" strike="noStrike">
              <a:solidFill>
                <a:srgbClr val="FFFFFF"/>
              </a:solidFill>
              <a:latin typeface="Arial"/>
              <a:ea typeface="Arial"/>
              <a:cs typeface="Arial"/>
              <a:sym typeface="Arial"/>
            </a:endParaRPr>
          </a:p>
        </p:txBody>
      </p:sp>
      <p:sp>
        <p:nvSpPr>
          <p:cNvPr id="859" name="Shape 859"/>
          <p:cNvSpPr/>
          <p:nvPr/>
        </p:nvSpPr>
        <p:spPr>
          <a:xfrm rot="5682228">
            <a:off x="3446788" y="855019"/>
            <a:ext cx="2886421" cy="2745858"/>
          </a:xfrm>
          <a:custGeom>
            <a:pathLst>
              <a:path extrusionOk="0" h="120000" w="120000">
                <a:moveTo>
                  <a:pt x="116781" y="36643"/>
                </a:moveTo>
                <a:lnTo>
                  <a:pt x="116781" y="36643"/>
                </a:lnTo>
                <a:cubicBezTo>
                  <a:pt x="114639" y="34332"/>
                  <a:pt x="111170" y="33750"/>
                  <a:pt x="108227" y="34615"/>
                </a:cubicBezTo>
                <a:cubicBezTo>
                  <a:pt x="106361" y="35183"/>
                  <a:pt x="106361" y="35183"/>
                  <a:pt x="106361" y="35183"/>
                </a:cubicBezTo>
                <a:cubicBezTo>
                  <a:pt x="97532" y="14422"/>
                  <a:pt x="78296" y="0"/>
                  <a:pt x="55591" y="0"/>
                </a:cubicBezTo>
                <a:cubicBezTo>
                  <a:pt x="25122" y="0"/>
                  <a:pt x="0" y="26830"/>
                  <a:pt x="0" y="60000"/>
                </a:cubicBezTo>
                <a:cubicBezTo>
                  <a:pt x="0" y="92872"/>
                  <a:pt x="25122" y="119986"/>
                  <a:pt x="55591" y="119986"/>
                </a:cubicBezTo>
                <a:cubicBezTo>
                  <a:pt x="69217" y="119986"/>
                  <a:pt x="82304" y="114498"/>
                  <a:pt x="92197" y="104983"/>
                </a:cubicBezTo>
                <a:cubicBezTo>
                  <a:pt x="96743" y="100941"/>
                  <a:pt x="97269" y="93453"/>
                  <a:pt x="93262" y="88830"/>
                </a:cubicBezTo>
                <a:cubicBezTo>
                  <a:pt x="89530" y="83937"/>
                  <a:pt x="82567" y="83356"/>
                  <a:pt x="78296" y="87681"/>
                </a:cubicBezTo>
                <a:cubicBezTo>
                  <a:pt x="71884" y="93737"/>
                  <a:pt x="63882" y="96913"/>
                  <a:pt x="55591" y="96913"/>
                </a:cubicBezTo>
                <a:cubicBezTo>
                  <a:pt x="36881" y="96913"/>
                  <a:pt x="21377" y="80180"/>
                  <a:pt x="21377" y="60000"/>
                </a:cubicBezTo>
                <a:cubicBezTo>
                  <a:pt x="21377" y="39522"/>
                  <a:pt x="36881" y="23072"/>
                  <a:pt x="55591" y="23072"/>
                </a:cubicBezTo>
                <a:cubicBezTo>
                  <a:pt x="68403" y="23072"/>
                  <a:pt x="79636" y="30574"/>
                  <a:pt x="85510" y="42117"/>
                </a:cubicBezTo>
                <a:cubicBezTo>
                  <a:pt x="84445" y="42401"/>
                  <a:pt x="84445" y="42401"/>
                  <a:pt x="84445" y="42401"/>
                </a:cubicBezTo>
                <a:cubicBezTo>
                  <a:pt x="81239" y="43563"/>
                  <a:pt x="79098" y="46159"/>
                  <a:pt x="78296" y="49335"/>
                </a:cubicBezTo>
                <a:cubicBezTo>
                  <a:pt x="77770" y="52498"/>
                  <a:pt x="78572" y="55958"/>
                  <a:pt x="80976" y="58269"/>
                </a:cubicBezTo>
                <a:cubicBezTo>
                  <a:pt x="99148" y="76719"/>
                  <a:pt x="99148" y="76719"/>
                  <a:pt x="99148" y="76719"/>
                </a:cubicBezTo>
                <a:cubicBezTo>
                  <a:pt x="100751" y="78450"/>
                  <a:pt x="102880" y="79315"/>
                  <a:pt x="105021" y="79315"/>
                </a:cubicBezTo>
                <a:cubicBezTo>
                  <a:pt x="106086" y="79315"/>
                  <a:pt x="106900" y="79315"/>
                  <a:pt x="107701" y="79017"/>
                </a:cubicBezTo>
                <a:cubicBezTo>
                  <a:pt x="110644" y="77868"/>
                  <a:pt x="112773" y="75287"/>
                  <a:pt x="113575" y="72110"/>
                </a:cubicBezTo>
                <a:cubicBezTo>
                  <a:pt x="119198" y="45577"/>
                  <a:pt x="119198" y="45577"/>
                  <a:pt x="119198" y="45577"/>
                </a:cubicBezTo>
                <a:cubicBezTo>
                  <a:pt x="119987" y="42401"/>
                  <a:pt x="118922" y="38941"/>
                  <a:pt x="116781" y="36643"/>
                </a:cubicBezTo>
              </a:path>
            </a:pathLst>
          </a:custGeom>
          <a:solidFill>
            <a:srgbClr val="7F7F7F"/>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600" u="none" cap="none" strike="noStrike">
              <a:solidFill>
                <a:srgbClr val="000000"/>
              </a:solidFill>
              <a:latin typeface="Arial"/>
              <a:ea typeface="Arial"/>
              <a:cs typeface="Arial"/>
              <a:sym typeface="Arial"/>
            </a:endParaRPr>
          </a:p>
        </p:txBody>
      </p:sp>
      <p:sp>
        <p:nvSpPr>
          <p:cNvPr id="860" name="Shape 860"/>
          <p:cNvSpPr/>
          <p:nvPr/>
        </p:nvSpPr>
        <p:spPr>
          <a:xfrm>
            <a:off x="6255000" y="2469375"/>
            <a:ext cx="2364000" cy="2241300"/>
          </a:xfrm>
          <a:prstGeom prst="rect">
            <a:avLst/>
          </a:prstGeom>
          <a:noFill/>
          <a:ln cap="flat" cmpd="sng" w="9525">
            <a:solidFill>
              <a:srgbClr val="FFFFFF"/>
            </a:solidFill>
            <a:prstDash val="solid"/>
            <a:round/>
            <a:headEnd len="med" w="med" type="none"/>
            <a:tailEnd len="med" w="med" type="none"/>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SzPct val="25000"/>
              <a:buFont typeface="Arial"/>
              <a:buNone/>
            </a:pPr>
            <a:r>
              <a:rPr b="1" lang="en-US" sz="1200">
                <a:solidFill>
                  <a:srgbClr val="FFFF00"/>
                </a:solidFill>
              </a:rPr>
              <a:t>CLOUD NATIVE APPS IN PROD</a:t>
            </a:r>
          </a:p>
          <a:p>
            <a:pPr indent="0" lvl="0" marL="0" marR="0" rtl="0" algn="ctr">
              <a:lnSpc>
                <a:spcPct val="100000"/>
              </a:lnSpc>
              <a:spcBef>
                <a:spcPts val="0"/>
              </a:spcBef>
              <a:spcAft>
                <a:spcPts val="0"/>
              </a:spcAft>
              <a:buClr>
                <a:srgbClr val="000000"/>
              </a:buClr>
              <a:buSzPct val="25000"/>
              <a:buFont typeface="Arial"/>
              <a:buNone/>
            </a:pPr>
            <a:r>
              <a:rPr b="1" lang="en-US" sz="1200">
                <a:solidFill>
                  <a:srgbClr val="FFFFFF"/>
                </a:solidFill>
              </a:rPr>
              <a:t>---</a:t>
            </a:r>
          </a:p>
          <a:p>
            <a:pPr indent="0" lvl="0" marL="0" marR="0" rtl="0" algn="ctr">
              <a:lnSpc>
                <a:spcPct val="100000"/>
              </a:lnSpc>
              <a:spcBef>
                <a:spcPts val="0"/>
              </a:spcBef>
              <a:spcAft>
                <a:spcPts val="0"/>
              </a:spcAft>
              <a:buClr>
                <a:srgbClr val="000000"/>
              </a:buClr>
              <a:buSzPct val="25000"/>
              <a:buFont typeface="Arial"/>
              <a:buNone/>
            </a:pPr>
            <a:r>
              <a:rPr b="1" lang="en-US" sz="1200">
                <a:solidFill>
                  <a:srgbClr val="FFFFFF"/>
                </a:solidFill>
              </a:rPr>
              <a:t>FULLY AUTOMATED CI/CD</a:t>
            </a:r>
          </a:p>
          <a:p>
            <a:pPr indent="0" lvl="0" marL="0" marR="0" rtl="0" algn="ctr">
              <a:lnSpc>
                <a:spcPct val="100000"/>
              </a:lnSpc>
              <a:spcBef>
                <a:spcPts val="0"/>
              </a:spcBef>
              <a:spcAft>
                <a:spcPts val="0"/>
              </a:spcAft>
              <a:buClr>
                <a:srgbClr val="000000"/>
              </a:buClr>
              <a:buSzPct val="25000"/>
              <a:buFont typeface="Arial"/>
              <a:buNone/>
            </a:pPr>
            <a:r>
              <a:rPr b="1" lang="en-US" sz="1200">
                <a:solidFill>
                  <a:srgbClr val="FFFFFF"/>
                </a:solidFill>
              </a:rPr>
              <a:t>---</a:t>
            </a:r>
          </a:p>
          <a:p>
            <a:pPr lvl="0" rtl="0" algn="ctr">
              <a:spcBef>
                <a:spcPts val="0"/>
              </a:spcBef>
              <a:buClr>
                <a:schemeClr val="dk1"/>
              </a:buClr>
              <a:buSzPct val="25000"/>
              <a:buFont typeface="Arial"/>
              <a:buNone/>
            </a:pPr>
            <a:r>
              <a:rPr b="1" lang="en-US" sz="1200">
                <a:solidFill>
                  <a:srgbClr val="FFFFFF"/>
                </a:solidFill>
              </a:rPr>
              <a:t>IT OPS MODEL FOR CLOUD NATIVE APPS</a:t>
            </a:r>
          </a:p>
          <a:p>
            <a:pPr lvl="0" rtl="0" algn="ctr">
              <a:spcBef>
                <a:spcPts val="0"/>
              </a:spcBef>
              <a:buClr>
                <a:schemeClr val="dk1"/>
              </a:buClr>
              <a:buSzPct val="25000"/>
              <a:buFont typeface="Arial"/>
              <a:buNone/>
            </a:pPr>
            <a:r>
              <a:rPr b="1" lang="en-US" sz="1200">
                <a:solidFill>
                  <a:srgbClr val="FFFFFF"/>
                </a:solidFill>
              </a:rPr>
              <a:t>---</a:t>
            </a:r>
          </a:p>
          <a:p>
            <a:pPr lvl="0" rtl="0" algn="ctr">
              <a:spcBef>
                <a:spcPts val="0"/>
              </a:spcBef>
              <a:buClr>
                <a:schemeClr val="dk1"/>
              </a:buClr>
              <a:buSzPct val="25000"/>
              <a:buFont typeface="Arial"/>
              <a:buNone/>
            </a:pPr>
            <a:r>
              <a:rPr b="1" lang="en-US" sz="1200">
                <a:solidFill>
                  <a:srgbClr val="FFFFFF"/>
                </a:solidFill>
              </a:rPr>
              <a:t>ROLES &amp; RESPONSIBILITIES</a:t>
            </a:r>
          </a:p>
          <a:p>
            <a:pPr lvl="0" rtl="0" algn="ctr">
              <a:spcBef>
                <a:spcPts val="0"/>
              </a:spcBef>
              <a:buClr>
                <a:schemeClr val="dk1"/>
              </a:buClr>
              <a:buSzPct val="25000"/>
              <a:buFont typeface="Arial"/>
              <a:buNone/>
            </a:pPr>
            <a:r>
              <a:rPr b="1" lang="en-US" sz="1200">
                <a:solidFill>
                  <a:srgbClr val="FFFFFF"/>
                </a:solidFill>
              </a:rPr>
              <a:t>---</a:t>
            </a:r>
          </a:p>
          <a:p>
            <a:pPr lvl="0" rtl="0" algn="ctr">
              <a:spcBef>
                <a:spcPts val="0"/>
              </a:spcBef>
              <a:buClr>
                <a:schemeClr val="dk1"/>
              </a:buClr>
              <a:buSzPct val="25000"/>
              <a:buFont typeface="Arial"/>
              <a:buNone/>
            </a:pPr>
            <a:r>
              <a:rPr b="1" lang="en-US" sz="1200">
                <a:solidFill>
                  <a:srgbClr val="FFFF00"/>
                </a:solidFill>
              </a:rPr>
              <a:t>CLOUD ARCHITECTURE PATTERNS</a:t>
            </a:r>
          </a:p>
        </p:txBody>
      </p:sp>
      <p:sp>
        <p:nvSpPr>
          <p:cNvPr id="861" name="Shape 861"/>
          <p:cNvSpPr/>
          <p:nvPr/>
        </p:nvSpPr>
        <p:spPr>
          <a:xfrm>
            <a:off x="6654227" y="1857559"/>
            <a:ext cx="107400" cy="165900"/>
          </a:xfrm>
          <a:prstGeom prst="rect">
            <a:avLst/>
          </a:prstGeom>
          <a:solidFill>
            <a:srgbClr val="FFFFFF"/>
          </a:solidFill>
          <a:ln cap="flat" cmpd="sng" w="19050">
            <a:solidFill>
              <a:srgbClr val="00A79C"/>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grpSp>
        <p:nvGrpSpPr>
          <p:cNvPr id="862" name="Shape 862"/>
          <p:cNvGrpSpPr/>
          <p:nvPr/>
        </p:nvGrpSpPr>
        <p:grpSpPr>
          <a:xfrm>
            <a:off x="140725" y="807962"/>
            <a:ext cx="3364132" cy="2118562"/>
            <a:chOff x="597925" y="807962"/>
            <a:chExt cx="3364132" cy="2118562"/>
          </a:xfrm>
        </p:grpSpPr>
        <p:sp>
          <p:nvSpPr>
            <p:cNvPr id="863" name="Shape 863"/>
            <p:cNvSpPr/>
            <p:nvPr/>
          </p:nvSpPr>
          <p:spPr>
            <a:xfrm>
              <a:off x="2975364" y="846940"/>
              <a:ext cx="184200" cy="237600"/>
            </a:xfrm>
            <a:prstGeom prst="rect">
              <a:avLst/>
            </a:prstGeom>
            <a:solidFill>
              <a:srgbClr val="FFFFFF"/>
            </a:solidFill>
            <a:ln cap="flat" cmpd="sng" w="19050">
              <a:solidFill>
                <a:srgbClr val="00A79C"/>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864" name="Shape 864"/>
            <p:cNvSpPr/>
            <p:nvPr/>
          </p:nvSpPr>
          <p:spPr>
            <a:xfrm>
              <a:off x="3133296" y="1121596"/>
              <a:ext cx="107400" cy="165900"/>
            </a:xfrm>
            <a:prstGeom prst="rect">
              <a:avLst/>
            </a:prstGeom>
            <a:solidFill>
              <a:srgbClr val="FFFFFF"/>
            </a:solidFill>
            <a:ln cap="flat" cmpd="sng" w="19050">
              <a:solidFill>
                <a:srgbClr val="00A79C"/>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865" name="Shape 865"/>
            <p:cNvSpPr/>
            <p:nvPr/>
          </p:nvSpPr>
          <p:spPr>
            <a:xfrm>
              <a:off x="3362912" y="1070391"/>
              <a:ext cx="107400" cy="249600"/>
            </a:xfrm>
            <a:prstGeom prst="rect">
              <a:avLst/>
            </a:prstGeom>
            <a:solidFill>
              <a:srgbClr val="FFFFFF"/>
            </a:solidFill>
            <a:ln cap="flat" cmpd="sng" w="19050">
              <a:solidFill>
                <a:srgbClr val="00A79C"/>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866" name="Shape 866"/>
            <p:cNvSpPr/>
            <p:nvPr/>
          </p:nvSpPr>
          <p:spPr>
            <a:xfrm flipH="1" rot="10800000">
              <a:off x="3240557" y="1573133"/>
              <a:ext cx="721500" cy="593700"/>
            </a:xfrm>
            <a:prstGeom prst="bentArrow">
              <a:avLst>
                <a:gd fmla="val 21478" name="adj1"/>
                <a:gd fmla="val 25000" name="adj2"/>
                <a:gd fmla="val 26610" name="adj3"/>
                <a:gd fmla="val 67155" name="adj4"/>
              </a:avLst>
            </a:prstGeom>
            <a:solidFill>
              <a:srgbClr val="D8D8D8"/>
            </a:solidFill>
            <a:ln cap="flat" cmpd="sng" w="9525">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900" u="none" cap="none" strike="noStrike">
                <a:solidFill>
                  <a:srgbClr val="FFFFFF"/>
                </a:solidFill>
                <a:latin typeface="Arial"/>
                <a:ea typeface="Arial"/>
                <a:cs typeface="Arial"/>
                <a:sym typeface="Arial"/>
              </a:endParaRPr>
            </a:p>
          </p:txBody>
        </p:sp>
        <p:sp>
          <p:nvSpPr>
            <p:cNvPr id="867" name="Shape 867"/>
            <p:cNvSpPr/>
            <p:nvPr/>
          </p:nvSpPr>
          <p:spPr>
            <a:xfrm>
              <a:off x="3541962" y="1840789"/>
              <a:ext cx="107400" cy="165900"/>
            </a:xfrm>
            <a:prstGeom prst="rect">
              <a:avLst/>
            </a:prstGeom>
            <a:solidFill>
              <a:srgbClr val="FFFFFF"/>
            </a:solidFill>
            <a:ln cap="flat" cmpd="sng" w="19050">
              <a:solidFill>
                <a:srgbClr val="00A79C"/>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pic>
          <p:nvPicPr>
            <p:cNvPr id="868" name="Shape 868"/>
            <p:cNvPicPr preferRelativeResize="0"/>
            <p:nvPr/>
          </p:nvPicPr>
          <p:blipFill rotWithShape="1">
            <a:blip r:embed="rId4">
              <a:alphaModFix/>
            </a:blip>
            <a:srcRect b="0" l="0" r="0" t="0"/>
            <a:stretch/>
          </p:blipFill>
          <p:spPr>
            <a:xfrm>
              <a:off x="2948987" y="1203708"/>
              <a:ext cx="747899" cy="606000"/>
            </a:xfrm>
            <a:prstGeom prst="rect">
              <a:avLst/>
            </a:prstGeom>
            <a:noFill/>
            <a:ln>
              <a:noFill/>
            </a:ln>
          </p:spPr>
        </p:pic>
        <p:sp>
          <p:nvSpPr>
            <p:cNvPr id="869" name="Shape 869"/>
            <p:cNvSpPr/>
            <p:nvPr/>
          </p:nvSpPr>
          <p:spPr>
            <a:xfrm>
              <a:off x="3205371" y="807962"/>
              <a:ext cx="210300" cy="205200"/>
            </a:xfrm>
            <a:prstGeom prst="ellipse">
              <a:avLst/>
            </a:prstGeom>
            <a:solidFill>
              <a:srgbClr val="FFFFFF"/>
            </a:solidFill>
            <a:ln cap="flat" cmpd="sng" w="19050">
              <a:solidFill>
                <a:srgbClr val="00A79C"/>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870" name="Shape 870"/>
            <p:cNvSpPr/>
            <p:nvPr/>
          </p:nvSpPr>
          <p:spPr>
            <a:xfrm>
              <a:off x="973825" y="851425"/>
              <a:ext cx="1899000" cy="2075100"/>
            </a:xfrm>
            <a:prstGeom prst="rect">
              <a:avLst/>
            </a:prstGeom>
            <a:noFill/>
            <a:ln cap="flat" cmpd="sng" w="9525">
              <a:solidFill>
                <a:srgbClr val="FFFFFF"/>
              </a:solidFill>
              <a:prstDash val="solid"/>
              <a:round/>
              <a:headEnd len="med" w="med" type="none"/>
              <a:tailEnd len="med" w="med" type="none"/>
            </a:ln>
          </p:spPr>
          <p:txBody>
            <a:bodyPr anchorCtr="0" anchor="t" bIns="45700" lIns="91425" rIns="91425" tIns="45700">
              <a:noAutofit/>
            </a:bodyPr>
            <a:lstStyle/>
            <a:p>
              <a:pPr lvl="0" marR="0" rtl="0" algn="ctr">
                <a:lnSpc>
                  <a:spcPct val="100000"/>
                </a:lnSpc>
                <a:spcBef>
                  <a:spcPts val="0"/>
                </a:spcBef>
                <a:spcAft>
                  <a:spcPts val="0"/>
                </a:spcAft>
                <a:buNone/>
              </a:pPr>
              <a:r>
                <a:rPr b="1" lang="en-US" sz="1200">
                  <a:solidFill>
                    <a:srgbClr val="FFFFFF"/>
                  </a:solidFill>
                </a:rPr>
                <a:t>CLOUD-WILLING APPS (FAST)</a:t>
              </a:r>
            </a:p>
            <a:p>
              <a:pPr lvl="0" marR="0" rtl="0" algn="ctr">
                <a:lnSpc>
                  <a:spcPct val="100000"/>
                </a:lnSpc>
                <a:spcBef>
                  <a:spcPts val="0"/>
                </a:spcBef>
                <a:spcAft>
                  <a:spcPts val="0"/>
                </a:spcAft>
                <a:buNone/>
              </a:pPr>
              <a:r>
                <a:rPr b="1" lang="en-US" sz="1200">
                  <a:solidFill>
                    <a:srgbClr val="FFFFFF"/>
                  </a:solidFill>
                </a:rPr>
                <a:t>---</a:t>
              </a:r>
            </a:p>
            <a:p>
              <a:pPr lvl="0" marR="0" rtl="0" algn="ctr">
                <a:lnSpc>
                  <a:spcPct val="100000"/>
                </a:lnSpc>
                <a:spcBef>
                  <a:spcPts val="0"/>
                </a:spcBef>
                <a:spcAft>
                  <a:spcPts val="0"/>
                </a:spcAft>
                <a:buNone/>
              </a:pPr>
              <a:r>
                <a:rPr b="1" lang="en-US" sz="1200">
                  <a:solidFill>
                    <a:srgbClr val="FFFFFF"/>
                  </a:solidFill>
                </a:rPr>
                <a:t>OFF-SITE LOCATION</a:t>
              </a:r>
            </a:p>
            <a:p>
              <a:pPr lvl="0" marR="0" rtl="0" algn="ctr">
                <a:lnSpc>
                  <a:spcPct val="100000"/>
                </a:lnSpc>
                <a:spcBef>
                  <a:spcPts val="0"/>
                </a:spcBef>
                <a:spcAft>
                  <a:spcPts val="0"/>
                </a:spcAft>
                <a:buNone/>
              </a:pPr>
              <a:r>
                <a:rPr b="1" lang="en-US" sz="1200">
                  <a:solidFill>
                    <a:srgbClr val="FFFFFF"/>
                  </a:solidFill>
                </a:rPr>
                <a:t>---</a:t>
              </a:r>
            </a:p>
            <a:p>
              <a:pPr lvl="0" marR="0" rtl="0" algn="ctr">
                <a:lnSpc>
                  <a:spcPct val="100000"/>
                </a:lnSpc>
                <a:spcBef>
                  <a:spcPts val="0"/>
                </a:spcBef>
                <a:spcAft>
                  <a:spcPts val="0"/>
                </a:spcAft>
                <a:buNone/>
              </a:pPr>
              <a:r>
                <a:rPr b="1" lang="en-US" sz="1200">
                  <a:solidFill>
                    <a:srgbClr val="FFFFFF"/>
                  </a:solidFill>
                </a:rPr>
                <a:t>DEDICATED RESOURCES</a:t>
              </a:r>
            </a:p>
            <a:p>
              <a:pPr lvl="0" marR="0" rtl="0" algn="ctr">
                <a:lnSpc>
                  <a:spcPct val="100000"/>
                </a:lnSpc>
                <a:spcBef>
                  <a:spcPts val="0"/>
                </a:spcBef>
                <a:spcAft>
                  <a:spcPts val="0"/>
                </a:spcAft>
                <a:buNone/>
              </a:pPr>
              <a:r>
                <a:rPr b="1" lang="en-US" sz="1200">
                  <a:solidFill>
                    <a:srgbClr val="FFFFFF"/>
                  </a:solidFill>
                </a:rPr>
                <a:t>---</a:t>
              </a:r>
            </a:p>
            <a:p>
              <a:pPr lvl="0" marR="0" rtl="0" algn="ctr">
                <a:lnSpc>
                  <a:spcPct val="100000"/>
                </a:lnSpc>
                <a:spcBef>
                  <a:spcPts val="0"/>
                </a:spcBef>
                <a:spcAft>
                  <a:spcPts val="0"/>
                </a:spcAft>
                <a:buNone/>
              </a:pPr>
              <a:r>
                <a:rPr b="1" lang="en-US" sz="1200">
                  <a:solidFill>
                    <a:srgbClr val="FFFF00"/>
                  </a:solidFill>
                </a:rPr>
                <a:t>PCF ENVIRONMENT</a:t>
              </a:r>
            </a:p>
            <a:p>
              <a:pPr lvl="0" marR="0" rtl="0" algn="ctr">
                <a:lnSpc>
                  <a:spcPct val="100000"/>
                </a:lnSpc>
                <a:spcBef>
                  <a:spcPts val="0"/>
                </a:spcBef>
                <a:spcAft>
                  <a:spcPts val="0"/>
                </a:spcAft>
                <a:buNone/>
              </a:pPr>
              <a:r>
                <a:rPr b="1" lang="en-US" sz="1200">
                  <a:solidFill>
                    <a:srgbClr val="FFFFFF"/>
                  </a:solidFill>
                </a:rPr>
                <a:t>---</a:t>
              </a:r>
            </a:p>
            <a:p>
              <a:pPr lvl="0" marR="0" rtl="0" algn="ctr">
                <a:lnSpc>
                  <a:spcPct val="100000"/>
                </a:lnSpc>
                <a:spcBef>
                  <a:spcPts val="0"/>
                </a:spcBef>
                <a:spcAft>
                  <a:spcPts val="0"/>
                </a:spcAft>
                <a:buNone/>
              </a:pPr>
              <a:r>
                <a:rPr b="1" lang="en-US" sz="1200">
                  <a:solidFill>
                    <a:srgbClr val="FFFFFF"/>
                  </a:solidFill>
                </a:rPr>
                <a:t>PIVOTAL RESOURCES</a:t>
              </a:r>
            </a:p>
          </p:txBody>
        </p:sp>
        <p:sp>
          <p:nvSpPr>
            <p:cNvPr id="871" name="Shape 871"/>
            <p:cNvSpPr txBox="1"/>
            <p:nvPr/>
          </p:nvSpPr>
          <p:spPr>
            <a:xfrm rot="-5400000">
              <a:off x="355975" y="1093375"/>
              <a:ext cx="859800" cy="375900"/>
            </a:xfrm>
            <a:prstGeom prst="rect">
              <a:avLst/>
            </a:prstGeom>
            <a:noFill/>
            <a:ln>
              <a:noFill/>
            </a:ln>
          </p:spPr>
          <p:txBody>
            <a:bodyPr anchorCtr="0" anchor="t" bIns="91425" lIns="91425" rIns="91425" tIns="91425">
              <a:noAutofit/>
            </a:bodyPr>
            <a:lstStyle/>
            <a:p>
              <a:pPr lvl="0" algn="r">
                <a:spcBef>
                  <a:spcPts val="0"/>
                </a:spcBef>
                <a:buNone/>
              </a:pPr>
              <a:r>
                <a:rPr b="1" lang="en-US">
                  <a:solidFill>
                    <a:srgbClr val="FFFFFF"/>
                  </a:solidFill>
                </a:rPr>
                <a:t>INPUTS</a:t>
              </a:r>
            </a:p>
          </p:txBody>
        </p:sp>
      </p:grpSp>
      <p:sp>
        <p:nvSpPr>
          <p:cNvPr id="872" name="Shape 872"/>
          <p:cNvSpPr txBox="1"/>
          <p:nvPr/>
        </p:nvSpPr>
        <p:spPr>
          <a:xfrm rot="5400000">
            <a:off x="8126350" y="2962125"/>
            <a:ext cx="1361400" cy="375900"/>
          </a:xfrm>
          <a:prstGeom prst="rect">
            <a:avLst/>
          </a:prstGeom>
          <a:noFill/>
          <a:ln>
            <a:noFill/>
          </a:ln>
        </p:spPr>
        <p:txBody>
          <a:bodyPr anchorCtr="0" anchor="t" bIns="91425" lIns="91425" rIns="91425" tIns="91425">
            <a:noAutofit/>
          </a:bodyPr>
          <a:lstStyle/>
          <a:p>
            <a:pPr lvl="0" rtl="0">
              <a:spcBef>
                <a:spcPts val="0"/>
              </a:spcBef>
              <a:buNone/>
            </a:pPr>
            <a:r>
              <a:rPr b="1" lang="en-US">
                <a:solidFill>
                  <a:srgbClr val="FFFFFF"/>
                </a:solidFill>
              </a:rPr>
              <a:t>OUTPUTS</a:t>
            </a:r>
          </a:p>
        </p:txBody>
      </p:sp>
      <p:sp>
        <p:nvSpPr>
          <p:cNvPr id="873" name="Shape 873"/>
          <p:cNvSpPr txBox="1"/>
          <p:nvPr/>
        </p:nvSpPr>
        <p:spPr>
          <a:xfrm rot="-6464820">
            <a:off x="3272815" y="2137318"/>
            <a:ext cx="1121993" cy="362233"/>
          </a:xfrm>
          <a:prstGeom prst="rect">
            <a:avLst/>
          </a:prstGeom>
          <a:noFill/>
          <a:ln>
            <a:noFill/>
          </a:ln>
        </p:spPr>
        <p:txBody>
          <a:bodyPr anchorCtr="0" anchor="t" bIns="91425" lIns="91425" rIns="91425" tIns="91425">
            <a:noAutofit/>
          </a:bodyPr>
          <a:lstStyle/>
          <a:p>
            <a:pPr lvl="0" algn="ctr">
              <a:spcBef>
                <a:spcPts val="0"/>
              </a:spcBef>
              <a:buNone/>
            </a:pPr>
            <a:r>
              <a:rPr b="1" lang="en-US" sz="1800">
                <a:solidFill>
                  <a:srgbClr val="FFFFFF"/>
                </a:solidFill>
              </a:rPr>
              <a:t>AGILE</a:t>
            </a:r>
          </a:p>
        </p:txBody>
      </p:sp>
      <p:sp>
        <p:nvSpPr>
          <p:cNvPr id="874" name="Shape 874"/>
          <p:cNvSpPr txBox="1"/>
          <p:nvPr/>
        </p:nvSpPr>
        <p:spPr>
          <a:xfrm rot="6963073">
            <a:off x="5124319" y="2294586"/>
            <a:ext cx="1660615" cy="362258"/>
          </a:xfrm>
          <a:prstGeom prst="rect">
            <a:avLst/>
          </a:prstGeom>
          <a:noFill/>
          <a:ln>
            <a:noFill/>
          </a:ln>
        </p:spPr>
        <p:txBody>
          <a:bodyPr anchorCtr="0" anchor="t" bIns="91425" lIns="91425" rIns="91425" tIns="91425">
            <a:noAutofit/>
          </a:bodyPr>
          <a:lstStyle/>
          <a:p>
            <a:pPr lvl="0" rtl="0" algn="r">
              <a:spcBef>
                <a:spcPts val="0"/>
              </a:spcBef>
              <a:buNone/>
            </a:pPr>
            <a:r>
              <a:rPr b="1" lang="en-US" sz="1800">
                <a:solidFill>
                  <a:srgbClr val="FFFFFF"/>
                </a:solidFill>
              </a:rPr>
              <a:t>DATA SVCS</a:t>
            </a:r>
          </a:p>
        </p:txBody>
      </p:sp>
      <p:sp>
        <p:nvSpPr>
          <p:cNvPr id="875" name="Shape 875"/>
          <p:cNvSpPr txBox="1"/>
          <p:nvPr/>
        </p:nvSpPr>
        <p:spPr>
          <a:xfrm rot="1371580">
            <a:off x="4968505" y="961884"/>
            <a:ext cx="865692" cy="362333"/>
          </a:xfrm>
          <a:prstGeom prst="rect">
            <a:avLst/>
          </a:prstGeom>
          <a:noFill/>
          <a:ln>
            <a:noFill/>
          </a:ln>
        </p:spPr>
        <p:txBody>
          <a:bodyPr anchorCtr="0" anchor="t" bIns="91425" lIns="91425" rIns="91425" tIns="91425">
            <a:noAutofit/>
          </a:bodyPr>
          <a:lstStyle/>
          <a:p>
            <a:pPr lvl="0" rtl="0" algn="r">
              <a:spcBef>
                <a:spcPts val="0"/>
              </a:spcBef>
              <a:buNone/>
            </a:pPr>
            <a:r>
              <a:rPr b="1" lang="en-US" sz="1800">
                <a:solidFill>
                  <a:srgbClr val="FFFFFF"/>
                </a:solidFill>
              </a:rPr>
              <a:t>PAAS</a:t>
            </a:r>
          </a:p>
        </p:txBody>
      </p:sp>
      <p:sp>
        <p:nvSpPr>
          <p:cNvPr id="876" name="Shape 876"/>
          <p:cNvSpPr txBox="1"/>
          <p:nvPr/>
        </p:nvSpPr>
        <p:spPr>
          <a:xfrm rot="-2700000">
            <a:off x="3619221" y="1151648"/>
            <a:ext cx="1122178" cy="362321"/>
          </a:xfrm>
          <a:prstGeom prst="rect">
            <a:avLst/>
          </a:prstGeom>
          <a:noFill/>
          <a:ln>
            <a:noFill/>
          </a:ln>
        </p:spPr>
        <p:txBody>
          <a:bodyPr anchorCtr="0" anchor="t" bIns="91425" lIns="91425" rIns="91425" tIns="91425">
            <a:noAutofit/>
          </a:bodyPr>
          <a:lstStyle/>
          <a:p>
            <a:pPr lvl="0" rtl="0" algn="ctr">
              <a:spcBef>
                <a:spcPts val="0"/>
              </a:spcBef>
              <a:buNone/>
            </a:pPr>
            <a:r>
              <a:rPr b="1" lang="en-US" sz="1800">
                <a:solidFill>
                  <a:srgbClr val="FFFFFF"/>
                </a:solidFill>
              </a:rPr>
              <a:t>CI/CD</a:t>
            </a:r>
          </a:p>
        </p:txBody>
      </p:sp>
      <p:grpSp>
        <p:nvGrpSpPr>
          <p:cNvPr id="877" name="Shape 877"/>
          <p:cNvGrpSpPr/>
          <p:nvPr/>
        </p:nvGrpSpPr>
        <p:grpSpPr>
          <a:xfrm>
            <a:off x="4162209" y="1763993"/>
            <a:ext cx="1524600" cy="735593"/>
            <a:chOff x="3958196" y="851818"/>
            <a:chExt cx="1524600" cy="735593"/>
          </a:xfrm>
        </p:grpSpPr>
        <p:sp>
          <p:nvSpPr>
            <p:cNvPr id="878" name="Shape 878"/>
            <p:cNvSpPr txBox="1"/>
            <p:nvPr/>
          </p:nvSpPr>
          <p:spPr>
            <a:xfrm>
              <a:off x="3958196" y="1248712"/>
              <a:ext cx="1524600" cy="338700"/>
            </a:xfrm>
            <a:prstGeom prst="rect">
              <a:avLst/>
            </a:prstGeom>
            <a:noFill/>
            <a:ln>
              <a:noFill/>
            </a:ln>
          </p:spPr>
          <p:txBody>
            <a:bodyPr anchorCtr="0" anchor="ctr" bIns="0" lIns="0" rIns="0" tIns="0">
              <a:noAutofit/>
            </a:bodyPr>
            <a:lstStyle/>
            <a:p>
              <a:pPr indent="0" lvl="0" marL="0" marR="0" rtl="0" algn="ctr">
                <a:lnSpc>
                  <a:spcPct val="110000"/>
                </a:lnSpc>
                <a:spcBef>
                  <a:spcPts val="0"/>
                </a:spcBef>
                <a:spcAft>
                  <a:spcPts val="0"/>
                </a:spcAft>
                <a:buClr>
                  <a:srgbClr val="474747"/>
                </a:buClr>
                <a:buSzPct val="25000"/>
                <a:buFont typeface="Calibri"/>
                <a:buNone/>
              </a:pPr>
              <a:r>
                <a:rPr b="1" lang="en-US" sz="1000">
                  <a:solidFill>
                    <a:srgbClr val="FFFFFF"/>
                  </a:solidFill>
                  <a:latin typeface="Calibri"/>
                  <a:ea typeface="Calibri"/>
                  <a:cs typeface="Calibri"/>
                  <a:sym typeface="Calibri"/>
                </a:rPr>
                <a:t>TECH OPS, DEV, SEC, Q/A</a:t>
              </a:r>
            </a:p>
          </p:txBody>
        </p:sp>
        <p:grpSp>
          <p:nvGrpSpPr>
            <p:cNvPr id="879" name="Shape 879"/>
            <p:cNvGrpSpPr/>
            <p:nvPr/>
          </p:nvGrpSpPr>
          <p:grpSpPr>
            <a:xfrm>
              <a:off x="4084745" y="851818"/>
              <a:ext cx="1253837" cy="488589"/>
              <a:chOff x="4084745" y="851818"/>
              <a:chExt cx="1253837" cy="488589"/>
            </a:xfrm>
          </p:grpSpPr>
          <p:pic>
            <p:nvPicPr>
              <p:cNvPr descr="Man.png" id="880" name="Shape 880"/>
              <p:cNvPicPr preferRelativeResize="0"/>
              <p:nvPr/>
            </p:nvPicPr>
            <p:blipFill rotWithShape="1">
              <a:blip r:embed="rId5">
                <a:alphaModFix/>
              </a:blip>
              <a:srcRect b="0" l="0" r="0" t="0"/>
              <a:stretch/>
            </p:blipFill>
            <p:spPr>
              <a:xfrm>
                <a:off x="4084745" y="851818"/>
                <a:ext cx="169450" cy="485999"/>
              </a:xfrm>
              <a:prstGeom prst="rect">
                <a:avLst/>
              </a:prstGeom>
              <a:noFill/>
              <a:ln>
                <a:noFill/>
              </a:ln>
            </p:spPr>
          </p:pic>
          <p:pic>
            <p:nvPicPr>
              <p:cNvPr descr="Woman.png" id="881" name="Shape 881"/>
              <p:cNvPicPr preferRelativeResize="0"/>
              <p:nvPr/>
            </p:nvPicPr>
            <p:blipFill rotWithShape="1">
              <a:blip r:embed="rId6">
                <a:alphaModFix/>
              </a:blip>
              <a:srcRect b="0" l="0" r="0" t="0"/>
              <a:stretch/>
            </p:blipFill>
            <p:spPr>
              <a:xfrm>
                <a:off x="4301583" y="880072"/>
                <a:ext cx="169450" cy="460335"/>
              </a:xfrm>
              <a:prstGeom prst="rect">
                <a:avLst/>
              </a:prstGeom>
              <a:noFill/>
              <a:ln>
                <a:noFill/>
              </a:ln>
            </p:spPr>
          </p:pic>
          <p:pic>
            <p:nvPicPr>
              <p:cNvPr descr="Man.png" id="882" name="Shape 882"/>
              <p:cNvPicPr preferRelativeResize="0"/>
              <p:nvPr/>
            </p:nvPicPr>
            <p:blipFill rotWithShape="1">
              <a:blip r:embed="rId5">
                <a:alphaModFix/>
              </a:blip>
              <a:srcRect b="0" l="0" r="0" t="0"/>
              <a:stretch/>
            </p:blipFill>
            <p:spPr>
              <a:xfrm>
                <a:off x="4518419" y="851818"/>
                <a:ext cx="169450" cy="485999"/>
              </a:xfrm>
              <a:prstGeom prst="rect">
                <a:avLst/>
              </a:prstGeom>
              <a:noFill/>
              <a:ln>
                <a:noFill/>
              </a:ln>
            </p:spPr>
          </p:pic>
          <p:pic>
            <p:nvPicPr>
              <p:cNvPr descr="Man.png" id="883" name="Shape 883"/>
              <p:cNvPicPr preferRelativeResize="0"/>
              <p:nvPr/>
            </p:nvPicPr>
            <p:blipFill rotWithShape="1">
              <a:blip r:embed="rId5">
                <a:alphaModFix/>
              </a:blip>
              <a:srcRect b="0" l="0" r="0" t="0"/>
              <a:stretch/>
            </p:blipFill>
            <p:spPr>
              <a:xfrm>
                <a:off x="4735269" y="851818"/>
                <a:ext cx="169500" cy="486000"/>
              </a:xfrm>
              <a:prstGeom prst="rect">
                <a:avLst/>
              </a:prstGeom>
              <a:noFill/>
              <a:ln>
                <a:noFill/>
              </a:ln>
            </p:spPr>
          </p:pic>
          <p:pic>
            <p:nvPicPr>
              <p:cNvPr descr="Woman.png" id="884" name="Shape 884"/>
              <p:cNvPicPr preferRelativeResize="0"/>
              <p:nvPr/>
            </p:nvPicPr>
            <p:blipFill rotWithShape="1">
              <a:blip r:embed="rId6">
                <a:alphaModFix/>
              </a:blip>
              <a:srcRect b="0" l="0" r="0" t="0"/>
              <a:stretch/>
            </p:blipFill>
            <p:spPr>
              <a:xfrm>
                <a:off x="4952183" y="864722"/>
                <a:ext cx="169500" cy="460200"/>
              </a:xfrm>
              <a:prstGeom prst="rect">
                <a:avLst/>
              </a:prstGeom>
              <a:noFill/>
              <a:ln>
                <a:noFill/>
              </a:ln>
            </p:spPr>
          </p:pic>
          <p:pic>
            <p:nvPicPr>
              <p:cNvPr descr="Woman.png" id="885" name="Shape 885"/>
              <p:cNvPicPr preferRelativeResize="0"/>
              <p:nvPr/>
            </p:nvPicPr>
            <p:blipFill rotWithShape="1">
              <a:blip r:embed="rId6">
                <a:alphaModFix/>
              </a:blip>
              <a:srcRect b="0" l="0" r="0" t="0"/>
              <a:stretch/>
            </p:blipFill>
            <p:spPr>
              <a:xfrm>
                <a:off x="5169083" y="864722"/>
                <a:ext cx="169500" cy="460200"/>
              </a:xfrm>
              <a:prstGeom prst="rect">
                <a:avLst/>
              </a:prstGeom>
              <a:noFill/>
              <a:ln>
                <a:noFill/>
              </a:ln>
            </p:spPr>
          </p:pic>
        </p:grpSp>
      </p:grpSp>
      <p:sp>
        <p:nvSpPr>
          <p:cNvPr id="886" name="Shape 886"/>
          <p:cNvSpPr/>
          <p:nvPr/>
        </p:nvSpPr>
        <p:spPr>
          <a:xfrm rot="-5400000">
            <a:off x="3074375" y="1061200"/>
            <a:ext cx="1249500" cy="5103300"/>
          </a:xfrm>
          <a:prstGeom prst="bentArrow">
            <a:avLst>
              <a:gd fmla="val 24369" name="adj1"/>
              <a:gd fmla="val 25375" name="adj2"/>
              <a:gd fmla="val 32391" name="adj3"/>
              <a:gd fmla="val 53973" name="adj4"/>
            </a:avLst>
          </a:prstGeom>
          <a:solidFill>
            <a:srgbClr val="4E2C80"/>
          </a:solidFill>
          <a:ln cap="flat" cmpd="sng" w="9525">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900" u="none" cap="none" strike="noStrike">
              <a:solidFill>
                <a:srgbClr val="FFFFFF"/>
              </a:solidFill>
              <a:latin typeface="Arial"/>
              <a:ea typeface="Arial"/>
              <a:cs typeface="Arial"/>
              <a:sym typeface="Arial"/>
            </a:endParaRPr>
          </a:p>
        </p:txBody>
      </p:sp>
      <p:sp>
        <p:nvSpPr>
          <p:cNvPr id="887" name="Shape 887"/>
          <p:cNvSpPr txBox="1"/>
          <p:nvPr/>
        </p:nvSpPr>
        <p:spPr>
          <a:xfrm>
            <a:off x="1872200" y="3895375"/>
            <a:ext cx="4382700" cy="342300"/>
          </a:xfrm>
          <a:prstGeom prst="rect">
            <a:avLst/>
          </a:prstGeom>
          <a:noFill/>
          <a:ln>
            <a:noFill/>
          </a:ln>
        </p:spPr>
        <p:txBody>
          <a:bodyPr anchorCtr="0" anchor="t" bIns="91425" lIns="91425" rIns="91425" tIns="91425">
            <a:noAutofit/>
          </a:bodyPr>
          <a:lstStyle/>
          <a:p>
            <a:pPr lvl="0" algn="ctr">
              <a:spcBef>
                <a:spcPts val="0"/>
              </a:spcBef>
              <a:buNone/>
            </a:pPr>
            <a:r>
              <a:rPr b="1" lang="en-US">
                <a:solidFill>
                  <a:srgbClr val="FFFFFF"/>
                </a:solidFill>
              </a:rPr>
              <a:t>&lt;&lt;&lt; </a:t>
            </a:r>
            <a:r>
              <a:rPr b="1" lang="en-US">
                <a:solidFill>
                  <a:srgbClr val="FFFFFF"/>
                </a:solidFill>
              </a:rPr>
              <a:t>CONTINUOUS LEARNING &lt;&lt;&lt;</a:t>
            </a:r>
          </a:p>
        </p:txBody>
      </p:sp>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2" name="Shape 892"/>
        <p:cNvGrpSpPr/>
        <p:nvPr/>
      </p:nvGrpSpPr>
      <p:grpSpPr>
        <a:xfrm>
          <a:off x="0" y="0"/>
          <a:ext cx="0" cy="0"/>
          <a:chOff x="0" y="0"/>
          <a:chExt cx="0" cy="0"/>
        </a:xfrm>
      </p:grpSpPr>
      <p:sp>
        <p:nvSpPr>
          <p:cNvPr id="893" name="Shape 893"/>
          <p:cNvSpPr txBox="1"/>
          <p:nvPr>
            <p:ph type="title"/>
          </p:nvPr>
        </p:nvSpPr>
        <p:spPr>
          <a:xfrm>
            <a:off x="261183" y="226092"/>
            <a:ext cx="7704600" cy="688200"/>
          </a:xfrm>
          <a:prstGeom prst="rect">
            <a:avLst/>
          </a:prstGeom>
          <a:noFill/>
          <a:ln>
            <a:noFill/>
          </a:ln>
        </p:spPr>
        <p:txBody>
          <a:bodyPr anchorCtr="0" anchor="t" bIns="0" lIns="0" rIns="0" tIns="0">
            <a:noAutofit/>
          </a:bodyPr>
          <a:lstStyle/>
          <a:p>
            <a:pPr indent="0" lvl="0" marL="0" marR="0" rtl="0" algn="l">
              <a:lnSpc>
                <a:spcPct val="90000"/>
              </a:lnSpc>
              <a:spcBef>
                <a:spcPts val="0"/>
              </a:spcBef>
              <a:spcAft>
                <a:spcPts val="0"/>
              </a:spcAft>
              <a:buSzPct val="25000"/>
              <a:buNone/>
            </a:pPr>
            <a:r>
              <a:rPr b="0" i="0" lang="en-US" sz="2600" u="none" cap="none" strike="noStrike">
                <a:solidFill>
                  <a:srgbClr val="4D148C"/>
                </a:solidFill>
                <a:latin typeface="Calibri"/>
                <a:ea typeface="Calibri"/>
                <a:cs typeface="Calibri"/>
                <a:sym typeface="Calibri"/>
              </a:rPr>
              <a:t>Cloud Dojo Goals</a:t>
            </a:r>
          </a:p>
        </p:txBody>
      </p:sp>
      <p:sp>
        <p:nvSpPr>
          <p:cNvPr id="894" name="Shape 894"/>
          <p:cNvSpPr txBox="1"/>
          <p:nvPr>
            <p:ph idx="10" type="dt"/>
          </p:nvPr>
        </p:nvSpPr>
        <p:spPr>
          <a:xfrm>
            <a:off x="7197615" y="4773846"/>
            <a:ext cx="1324200" cy="334800"/>
          </a:xfrm>
          <a:prstGeom prst="rect">
            <a:avLst/>
          </a:prstGeom>
          <a:noFill/>
          <a:ln>
            <a:noFill/>
          </a:ln>
        </p:spPr>
        <p:txBody>
          <a:bodyPr anchorCtr="0" anchor="b" bIns="0" lIns="0" rIns="0" tIns="0">
            <a:noAutofit/>
          </a:bodyPr>
          <a:lstStyle/>
          <a:p>
            <a:pPr indent="0" lvl="0" marL="0" marR="0" rtl="0" algn="r">
              <a:lnSpc>
                <a:spcPct val="150000"/>
              </a:lnSpc>
              <a:spcBef>
                <a:spcPts val="0"/>
              </a:spcBef>
              <a:spcAft>
                <a:spcPts val="0"/>
              </a:spcAft>
              <a:buSzPct val="25000"/>
              <a:buNone/>
            </a:pPr>
            <a:r>
              <a:rPr lang="en-US" sz="1000">
                <a:solidFill>
                  <a:srgbClr val="ADAFB2"/>
                </a:solidFill>
                <a:latin typeface="Arial Narrow"/>
                <a:ea typeface="Arial Narrow"/>
                <a:cs typeface="Arial Narrow"/>
                <a:sym typeface="Arial Narrow"/>
              </a:rPr>
              <a:t>3/23/2017</a:t>
            </a:r>
          </a:p>
        </p:txBody>
      </p:sp>
      <p:sp>
        <p:nvSpPr>
          <p:cNvPr id="895" name="Shape 895"/>
          <p:cNvSpPr txBox="1"/>
          <p:nvPr>
            <p:ph idx="11" type="ftr"/>
          </p:nvPr>
        </p:nvSpPr>
        <p:spPr>
          <a:xfrm>
            <a:off x="2600837" y="4775593"/>
            <a:ext cx="4587000" cy="334800"/>
          </a:xfrm>
          <a:prstGeom prst="rect">
            <a:avLst/>
          </a:prstGeom>
          <a:noFill/>
          <a:ln>
            <a:noFill/>
          </a:ln>
        </p:spPr>
        <p:txBody>
          <a:bodyPr anchorCtr="0" anchor="b" bIns="0" lIns="0" rIns="0" tIns="0">
            <a:noAutofit/>
          </a:bodyPr>
          <a:lstStyle/>
          <a:p>
            <a:pPr indent="0" lvl="0" marL="0" marR="0" rtl="0" algn="r">
              <a:lnSpc>
                <a:spcPct val="150000"/>
              </a:lnSpc>
              <a:spcBef>
                <a:spcPts val="0"/>
              </a:spcBef>
              <a:spcAft>
                <a:spcPts val="0"/>
              </a:spcAft>
              <a:buSzPct val="25000"/>
              <a:buNone/>
            </a:pPr>
            <a:r>
              <a:rPr b="0" i="0" lang="en-US" sz="1000" u="none" cap="none" strike="noStrike">
                <a:solidFill>
                  <a:srgbClr val="ADAFB2"/>
                </a:solidFill>
                <a:latin typeface="Arial Narrow"/>
                <a:ea typeface="Arial Narrow"/>
                <a:cs typeface="Arial Narrow"/>
                <a:sym typeface="Arial Narrow"/>
              </a:rPr>
              <a:t>Cloud Dojo</a:t>
            </a:r>
          </a:p>
        </p:txBody>
      </p:sp>
      <p:sp>
        <p:nvSpPr>
          <p:cNvPr id="896" name="Shape 896"/>
          <p:cNvSpPr txBox="1"/>
          <p:nvPr>
            <p:ph idx="12" type="sldNum"/>
          </p:nvPr>
        </p:nvSpPr>
        <p:spPr>
          <a:xfrm>
            <a:off x="8784749" y="4958354"/>
            <a:ext cx="201600" cy="137100"/>
          </a:xfrm>
          <a:prstGeom prst="rect">
            <a:avLst/>
          </a:prstGeom>
          <a:noFill/>
          <a:ln>
            <a:noFill/>
          </a:ln>
        </p:spPr>
        <p:txBody>
          <a:bodyPr anchorCtr="0" anchor="b" bIns="0" lIns="0" rIns="0" tIns="0">
            <a:noAutofit/>
          </a:bodyPr>
          <a:lstStyle/>
          <a:p>
            <a:pPr indent="0" lvl="0" marL="0" marR="0" rtl="0" algn="r">
              <a:spcBef>
                <a:spcPts val="0"/>
              </a:spcBef>
              <a:spcAft>
                <a:spcPts val="0"/>
              </a:spcAft>
              <a:buSzPct val="25000"/>
              <a:buNone/>
            </a:pPr>
            <a:fld id="{00000000-1234-1234-1234-123412341234}" type="slidenum">
              <a:rPr lang="en-US" sz="1300">
                <a:solidFill>
                  <a:srgbClr val="ADAFB2"/>
                </a:solidFill>
                <a:latin typeface="Arial Narrow"/>
                <a:ea typeface="Arial Narrow"/>
                <a:cs typeface="Arial Narrow"/>
                <a:sym typeface="Arial Narrow"/>
              </a:rPr>
              <a:t>‹#›</a:t>
            </a:fld>
          </a:p>
        </p:txBody>
      </p:sp>
      <p:sp>
        <p:nvSpPr>
          <p:cNvPr id="897" name="Shape 897"/>
          <p:cNvSpPr txBox="1"/>
          <p:nvPr/>
        </p:nvSpPr>
        <p:spPr>
          <a:xfrm>
            <a:off x="1819368" y="1809075"/>
            <a:ext cx="7031400" cy="438600"/>
          </a:xfrm>
          <a:prstGeom prst="rect">
            <a:avLst/>
          </a:prstGeom>
          <a:noFill/>
          <a:ln>
            <a:noFill/>
          </a:ln>
        </p:spPr>
        <p:txBody>
          <a:bodyPr anchorCtr="0" anchor="t" bIns="34275" lIns="68575" rIns="68575" tIns="34275">
            <a:noAutofit/>
          </a:bodyPr>
          <a:lstStyle/>
          <a:p>
            <a:pPr indent="0" lvl="0" marL="0" marR="0" rtl="0" algn="l">
              <a:spcBef>
                <a:spcPts val="0"/>
              </a:spcBef>
              <a:spcAft>
                <a:spcPts val="0"/>
              </a:spcAft>
              <a:buSzPct val="25000"/>
              <a:buNone/>
            </a:pPr>
            <a:r>
              <a:rPr lang="en-US" sz="2400">
                <a:solidFill>
                  <a:schemeClr val="dk1"/>
                </a:solidFill>
                <a:latin typeface="Calibri"/>
                <a:ea typeface="Calibri"/>
                <a:cs typeface="Calibri"/>
                <a:sym typeface="Calibri"/>
              </a:rPr>
              <a:t>Automated CI/CD with Cloud Native Certification</a:t>
            </a:r>
          </a:p>
        </p:txBody>
      </p:sp>
      <p:pic>
        <p:nvPicPr>
          <p:cNvPr descr="https://d30y9cdsu7xlg0.cloudfront.net/png/95-200.png" id="898" name="Shape 898"/>
          <p:cNvPicPr preferRelativeResize="0"/>
          <p:nvPr/>
        </p:nvPicPr>
        <p:blipFill rotWithShape="1">
          <a:blip r:embed="rId3">
            <a:alphaModFix/>
          </a:blip>
          <a:srcRect b="0" l="0" r="0" t="0"/>
          <a:stretch/>
        </p:blipFill>
        <p:spPr>
          <a:xfrm>
            <a:off x="3551607" y="4236074"/>
            <a:ext cx="778500" cy="778500"/>
          </a:xfrm>
          <a:prstGeom prst="rect">
            <a:avLst/>
          </a:prstGeom>
          <a:noFill/>
          <a:ln>
            <a:noFill/>
          </a:ln>
        </p:spPr>
      </p:pic>
      <p:sp>
        <p:nvSpPr>
          <p:cNvPr id="899" name="Shape 899"/>
          <p:cNvSpPr txBox="1"/>
          <p:nvPr/>
        </p:nvSpPr>
        <p:spPr>
          <a:xfrm>
            <a:off x="4519625" y="4294642"/>
            <a:ext cx="4124400" cy="438600"/>
          </a:xfrm>
          <a:prstGeom prst="rect">
            <a:avLst/>
          </a:prstGeom>
          <a:noFill/>
          <a:ln>
            <a:noFill/>
          </a:ln>
        </p:spPr>
        <p:txBody>
          <a:bodyPr anchorCtr="0" anchor="t" bIns="34275" lIns="68575" rIns="68575" tIns="34275">
            <a:noAutofit/>
          </a:bodyPr>
          <a:lstStyle/>
          <a:p>
            <a:pPr indent="0" lvl="0" marL="0" marR="0" rtl="0" algn="l">
              <a:spcBef>
                <a:spcPts val="0"/>
              </a:spcBef>
              <a:spcAft>
                <a:spcPts val="0"/>
              </a:spcAft>
              <a:buSzPct val="25000"/>
              <a:buNone/>
            </a:pPr>
            <a:r>
              <a:rPr lang="en-US" sz="2400">
                <a:solidFill>
                  <a:schemeClr val="dk1"/>
                </a:solidFill>
                <a:latin typeface="Calibri"/>
                <a:ea typeface="Calibri"/>
                <a:cs typeface="Calibri"/>
                <a:sym typeface="Calibri"/>
              </a:rPr>
              <a:t>Meet Compliance Requirements</a:t>
            </a:r>
          </a:p>
        </p:txBody>
      </p:sp>
      <p:pic>
        <p:nvPicPr>
          <p:cNvPr descr="https://image.freepik.com/free-icon/tools-cross-settings-symbol-for-interface_318-48264.jpg" id="900" name="Shape 900"/>
          <p:cNvPicPr preferRelativeResize="0"/>
          <p:nvPr/>
        </p:nvPicPr>
        <p:blipFill rotWithShape="1">
          <a:blip r:embed="rId4">
            <a:alphaModFix/>
          </a:blip>
          <a:srcRect b="0" l="0" r="0" t="0"/>
          <a:stretch/>
        </p:blipFill>
        <p:spPr>
          <a:xfrm>
            <a:off x="1510347" y="2543683"/>
            <a:ext cx="618000" cy="618000"/>
          </a:xfrm>
          <a:prstGeom prst="rect">
            <a:avLst/>
          </a:prstGeom>
          <a:noFill/>
          <a:ln>
            <a:noFill/>
          </a:ln>
        </p:spPr>
      </p:pic>
      <p:sp>
        <p:nvSpPr>
          <p:cNvPr id="901" name="Shape 901"/>
          <p:cNvSpPr txBox="1"/>
          <p:nvPr/>
        </p:nvSpPr>
        <p:spPr>
          <a:xfrm>
            <a:off x="2272405" y="2633418"/>
            <a:ext cx="6642900" cy="438600"/>
          </a:xfrm>
          <a:prstGeom prst="rect">
            <a:avLst/>
          </a:prstGeom>
          <a:noFill/>
          <a:ln>
            <a:noFill/>
          </a:ln>
        </p:spPr>
        <p:txBody>
          <a:bodyPr anchorCtr="0" anchor="t" bIns="34275" lIns="68575" rIns="68575" tIns="34275">
            <a:noAutofit/>
          </a:bodyPr>
          <a:lstStyle/>
          <a:p>
            <a:pPr indent="0" lvl="0" marL="0" marR="0" rtl="0" algn="l">
              <a:spcBef>
                <a:spcPts val="0"/>
              </a:spcBef>
              <a:spcAft>
                <a:spcPts val="0"/>
              </a:spcAft>
              <a:buSzPct val="25000"/>
              <a:buNone/>
            </a:pPr>
            <a:r>
              <a:rPr lang="en-US" sz="2400">
                <a:solidFill>
                  <a:schemeClr val="dk1"/>
                </a:solidFill>
                <a:latin typeface="Calibri"/>
                <a:ea typeface="Calibri"/>
                <a:cs typeface="Calibri"/>
                <a:sym typeface="Calibri"/>
              </a:rPr>
              <a:t>Recommendations to Institutionalize the Dojo Way</a:t>
            </a:r>
          </a:p>
        </p:txBody>
      </p:sp>
      <p:pic>
        <p:nvPicPr>
          <p:cNvPr descr="Image result for gears  icon .png" id="902" name="Shape 902"/>
          <p:cNvPicPr preferRelativeResize="0"/>
          <p:nvPr/>
        </p:nvPicPr>
        <p:blipFill rotWithShape="1">
          <a:blip r:embed="rId5">
            <a:alphaModFix/>
          </a:blip>
          <a:srcRect b="0" l="0" r="0" t="0"/>
          <a:stretch/>
        </p:blipFill>
        <p:spPr>
          <a:xfrm>
            <a:off x="204375" y="876774"/>
            <a:ext cx="772200" cy="772200"/>
          </a:xfrm>
          <a:prstGeom prst="rect">
            <a:avLst/>
          </a:prstGeom>
          <a:noFill/>
          <a:ln>
            <a:noFill/>
          </a:ln>
        </p:spPr>
      </p:pic>
      <p:sp>
        <p:nvSpPr>
          <p:cNvPr id="903" name="Shape 903"/>
          <p:cNvSpPr txBox="1"/>
          <p:nvPr/>
        </p:nvSpPr>
        <p:spPr>
          <a:xfrm>
            <a:off x="1076831" y="1008431"/>
            <a:ext cx="8067000" cy="438600"/>
          </a:xfrm>
          <a:prstGeom prst="rect">
            <a:avLst/>
          </a:prstGeom>
          <a:noFill/>
          <a:ln>
            <a:noFill/>
          </a:ln>
        </p:spPr>
        <p:txBody>
          <a:bodyPr anchorCtr="0" anchor="t" bIns="34275" lIns="68575" rIns="68575" tIns="34275">
            <a:noAutofit/>
          </a:bodyPr>
          <a:lstStyle/>
          <a:p>
            <a:pPr indent="0" lvl="0" marL="0" marR="0" rtl="0" algn="l">
              <a:spcBef>
                <a:spcPts val="0"/>
              </a:spcBef>
              <a:spcAft>
                <a:spcPts val="0"/>
              </a:spcAft>
              <a:buSzPct val="25000"/>
              <a:buNone/>
            </a:pPr>
            <a:r>
              <a:rPr lang="en-US" sz="2400">
                <a:solidFill>
                  <a:schemeClr val="dk1"/>
                </a:solidFill>
                <a:latin typeface="Calibri"/>
                <a:ea typeface="Calibri"/>
                <a:cs typeface="Calibri"/>
                <a:sym typeface="Calibri"/>
              </a:rPr>
              <a:t>Define &amp; Automate IT Operating Model for Cloud Native Apps</a:t>
            </a:r>
          </a:p>
        </p:txBody>
      </p:sp>
      <p:pic>
        <p:nvPicPr>
          <p:cNvPr descr="https://image.freepik.com/free-icon/earth_318-60147.jpg" id="904" name="Shape 904"/>
          <p:cNvPicPr preferRelativeResize="0"/>
          <p:nvPr/>
        </p:nvPicPr>
        <p:blipFill rotWithShape="1">
          <a:blip r:embed="rId6">
            <a:alphaModFix/>
          </a:blip>
          <a:srcRect b="0" l="0" r="0" t="0"/>
          <a:stretch/>
        </p:blipFill>
        <p:spPr>
          <a:xfrm>
            <a:off x="2647487" y="3396107"/>
            <a:ext cx="769800" cy="769800"/>
          </a:xfrm>
          <a:prstGeom prst="rect">
            <a:avLst/>
          </a:prstGeom>
          <a:noFill/>
          <a:ln>
            <a:noFill/>
          </a:ln>
        </p:spPr>
      </p:pic>
      <p:sp>
        <p:nvSpPr>
          <p:cNvPr id="905" name="Shape 905"/>
          <p:cNvSpPr txBox="1"/>
          <p:nvPr/>
        </p:nvSpPr>
        <p:spPr>
          <a:xfrm>
            <a:off x="3551606" y="3460518"/>
            <a:ext cx="5434800" cy="438600"/>
          </a:xfrm>
          <a:prstGeom prst="rect">
            <a:avLst/>
          </a:prstGeom>
          <a:noFill/>
          <a:ln>
            <a:noFill/>
          </a:ln>
        </p:spPr>
        <p:txBody>
          <a:bodyPr anchorCtr="0" anchor="t" bIns="34275" lIns="68575" rIns="68575" tIns="34275">
            <a:noAutofit/>
          </a:bodyPr>
          <a:lstStyle/>
          <a:p>
            <a:pPr indent="0" lvl="0" marL="0" marR="0" rtl="0" algn="l">
              <a:spcBef>
                <a:spcPts val="0"/>
              </a:spcBef>
              <a:spcAft>
                <a:spcPts val="0"/>
              </a:spcAft>
              <a:buSzPct val="25000"/>
              <a:buNone/>
            </a:pPr>
            <a:r>
              <a:rPr lang="en-US" sz="2400">
                <a:solidFill>
                  <a:schemeClr val="dk1"/>
                </a:solidFill>
                <a:latin typeface="Calibri"/>
                <a:ea typeface="Calibri"/>
                <a:cs typeface="Calibri"/>
                <a:sym typeface="Calibri"/>
              </a:rPr>
              <a:t>Effective Collaboration for Global Teams</a:t>
            </a:r>
          </a:p>
        </p:txBody>
      </p:sp>
      <p:pic>
        <p:nvPicPr>
          <p:cNvPr descr="http://simpleicon.com/wp-content/uploads/cloud-reload-2.png" id="906" name="Shape 906"/>
          <p:cNvPicPr preferRelativeResize="0"/>
          <p:nvPr/>
        </p:nvPicPr>
        <p:blipFill rotWithShape="1">
          <a:blip r:embed="rId7">
            <a:alphaModFix/>
          </a:blip>
          <a:srcRect b="0" l="0" r="0" t="0"/>
          <a:stretch/>
        </p:blipFill>
        <p:spPr>
          <a:xfrm>
            <a:off x="636789" y="1568110"/>
            <a:ext cx="920400" cy="920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0" name="Shape 910"/>
        <p:cNvGrpSpPr/>
        <p:nvPr/>
      </p:nvGrpSpPr>
      <p:grpSpPr>
        <a:xfrm>
          <a:off x="0" y="0"/>
          <a:ext cx="0" cy="0"/>
          <a:chOff x="0" y="0"/>
          <a:chExt cx="0" cy="0"/>
        </a:xfrm>
      </p:grpSpPr>
      <p:sp>
        <p:nvSpPr>
          <p:cNvPr id="911" name="Shape 911"/>
          <p:cNvSpPr/>
          <p:nvPr/>
        </p:nvSpPr>
        <p:spPr>
          <a:xfrm>
            <a:off x="348913" y="1607515"/>
            <a:ext cx="1778400" cy="1178100"/>
          </a:xfrm>
          <a:prstGeom prst="rect">
            <a:avLst/>
          </a:prstGeom>
          <a:solidFill>
            <a:srgbClr val="FFBB9B"/>
          </a:solidFill>
          <a:ln cap="flat" cmpd="sng" w="25400">
            <a:solidFill>
              <a:srgbClr val="FFBB9B"/>
            </a:solidFill>
            <a:prstDash val="solid"/>
            <a:round/>
            <a:headEnd len="med" w="med" type="none"/>
            <a:tailEnd len="med" w="med" type="none"/>
          </a:ln>
        </p:spPr>
        <p:txBody>
          <a:bodyPr anchorCtr="0" anchor="ctr" bIns="34275" lIns="68575" rIns="68575" tIns="34275">
            <a:noAutofit/>
          </a:bodyPr>
          <a:lstStyle/>
          <a:p>
            <a:pPr indent="0" lvl="0" marL="0" marR="0" rtl="0" algn="ctr">
              <a:spcBef>
                <a:spcPts val="0"/>
              </a:spcBef>
              <a:spcAft>
                <a:spcPts val="0"/>
              </a:spcAft>
              <a:buNone/>
            </a:pPr>
            <a:r>
              <a:t/>
            </a:r>
            <a:endParaRPr sz="2100">
              <a:solidFill>
                <a:schemeClr val="lt1"/>
              </a:solidFill>
              <a:latin typeface="Arial"/>
              <a:ea typeface="Arial"/>
              <a:cs typeface="Arial"/>
              <a:sym typeface="Arial"/>
            </a:endParaRPr>
          </a:p>
        </p:txBody>
      </p:sp>
      <p:sp>
        <p:nvSpPr>
          <p:cNvPr id="912" name="Shape 912"/>
          <p:cNvSpPr/>
          <p:nvPr/>
        </p:nvSpPr>
        <p:spPr>
          <a:xfrm>
            <a:off x="6659000" y="2872546"/>
            <a:ext cx="1778400" cy="1178100"/>
          </a:xfrm>
          <a:prstGeom prst="rect">
            <a:avLst/>
          </a:prstGeom>
          <a:solidFill>
            <a:srgbClr val="B799E3"/>
          </a:solidFill>
          <a:ln cap="flat" cmpd="sng" w="25400">
            <a:solidFill>
              <a:srgbClr val="B799E3"/>
            </a:solidFill>
            <a:prstDash val="solid"/>
            <a:round/>
            <a:headEnd len="med" w="med" type="none"/>
            <a:tailEnd len="med" w="med" type="none"/>
          </a:ln>
        </p:spPr>
        <p:txBody>
          <a:bodyPr anchorCtr="0" anchor="ctr" bIns="34275" lIns="68575" rIns="68575" tIns="34275">
            <a:noAutofit/>
          </a:bodyPr>
          <a:lstStyle/>
          <a:p>
            <a:pPr indent="0" lvl="0" marL="0" marR="0" rtl="0" algn="ctr">
              <a:spcBef>
                <a:spcPts val="0"/>
              </a:spcBef>
              <a:spcAft>
                <a:spcPts val="0"/>
              </a:spcAft>
              <a:buNone/>
            </a:pPr>
            <a:r>
              <a:t/>
            </a:r>
            <a:endParaRPr sz="2100">
              <a:solidFill>
                <a:schemeClr val="lt1"/>
              </a:solidFill>
              <a:latin typeface="Arial"/>
              <a:ea typeface="Arial"/>
              <a:cs typeface="Arial"/>
              <a:sym typeface="Arial"/>
            </a:endParaRPr>
          </a:p>
        </p:txBody>
      </p:sp>
      <p:sp>
        <p:nvSpPr>
          <p:cNvPr id="913" name="Shape 913"/>
          <p:cNvSpPr/>
          <p:nvPr/>
        </p:nvSpPr>
        <p:spPr>
          <a:xfrm>
            <a:off x="6252939" y="776877"/>
            <a:ext cx="1778400" cy="1178100"/>
          </a:xfrm>
          <a:prstGeom prst="rect">
            <a:avLst/>
          </a:prstGeom>
          <a:solidFill>
            <a:srgbClr val="B799E3"/>
          </a:solidFill>
          <a:ln cap="flat" cmpd="sng" w="25400">
            <a:solidFill>
              <a:srgbClr val="B799E3"/>
            </a:solidFill>
            <a:prstDash val="solid"/>
            <a:round/>
            <a:headEnd len="med" w="med" type="none"/>
            <a:tailEnd len="med" w="med" type="none"/>
          </a:ln>
        </p:spPr>
        <p:txBody>
          <a:bodyPr anchorCtr="0" anchor="ctr" bIns="34275" lIns="68575" rIns="68575" tIns="34275">
            <a:noAutofit/>
          </a:bodyPr>
          <a:lstStyle/>
          <a:p>
            <a:pPr indent="0" lvl="0" marL="0" marR="0" rtl="0" algn="ctr">
              <a:spcBef>
                <a:spcPts val="0"/>
              </a:spcBef>
              <a:spcAft>
                <a:spcPts val="0"/>
              </a:spcAft>
              <a:buNone/>
            </a:pPr>
            <a:r>
              <a:t/>
            </a:r>
            <a:endParaRPr sz="2100">
              <a:solidFill>
                <a:schemeClr val="lt1"/>
              </a:solidFill>
              <a:latin typeface="Arial"/>
              <a:ea typeface="Arial"/>
              <a:cs typeface="Arial"/>
              <a:sym typeface="Arial"/>
            </a:endParaRPr>
          </a:p>
        </p:txBody>
      </p:sp>
      <p:sp>
        <p:nvSpPr>
          <p:cNvPr id="914" name="Shape 914"/>
          <p:cNvSpPr txBox="1"/>
          <p:nvPr>
            <p:ph idx="12" type="sldNum"/>
          </p:nvPr>
        </p:nvSpPr>
        <p:spPr>
          <a:xfrm>
            <a:off x="8683901" y="4744178"/>
            <a:ext cx="201600" cy="137100"/>
          </a:xfrm>
          <a:prstGeom prst="rect">
            <a:avLst/>
          </a:prstGeom>
          <a:noFill/>
          <a:ln>
            <a:noFill/>
          </a:ln>
        </p:spPr>
        <p:txBody>
          <a:bodyPr anchorCtr="0" anchor="b" bIns="0" lIns="0" rIns="0" tIns="0">
            <a:noAutofit/>
          </a:bodyPr>
          <a:lstStyle/>
          <a:p>
            <a:pPr indent="0" lvl="0" marL="0" marR="0" rtl="0" algn="r">
              <a:spcBef>
                <a:spcPts val="0"/>
              </a:spcBef>
              <a:spcAft>
                <a:spcPts val="0"/>
              </a:spcAft>
              <a:buSzPct val="25000"/>
              <a:buNone/>
            </a:pPr>
            <a:fld id="{00000000-1234-1234-1234-123412341234}" type="slidenum">
              <a:rPr lang="en-US" sz="1300">
                <a:solidFill>
                  <a:srgbClr val="ADAFB2"/>
                </a:solidFill>
                <a:latin typeface="Arial Narrow"/>
                <a:ea typeface="Arial Narrow"/>
                <a:cs typeface="Arial Narrow"/>
                <a:sym typeface="Arial Narrow"/>
              </a:rPr>
              <a:t>‹#›</a:t>
            </a:fld>
          </a:p>
        </p:txBody>
      </p:sp>
      <p:sp>
        <p:nvSpPr>
          <p:cNvPr id="915" name="Shape 915"/>
          <p:cNvSpPr txBox="1"/>
          <p:nvPr>
            <p:ph type="title"/>
          </p:nvPr>
        </p:nvSpPr>
        <p:spPr>
          <a:xfrm>
            <a:off x="643181" y="201217"/>
            <a:ext cx="7704600" cy="688199"/>
          </a:xfrm>
          <a:prstGeom prst="rect">
            <a:avLst/>
          </a:prstGeom>
          <a:noFill/>
          <a:ln>
            <a:noFill/>
          </a:ln>
        </p:spPr>
        <p:txBody>
          <a:bodyPr anchorCtr="0" anchor="t" bIns="0" lIns="0" rIns="0" tIns="0">
            <a:noAutofit/>
          </a:bodyPr>
          <a:lstStyle/>
          <a:p>
            <a:pPr indent="0" lvl="0" marL="0" marR="0" rtl="0" algn="l">
              <a:lnSpc>
                <a:spcPct val="90000"/>
              </a:lnSpc>
              <a:spcBef>
                <a:spcPts val="0"/>
              </a:spcBef>
              <a:spcAft>
                <a:spcPts val="0"/>
              </a:spcAft>
              <a:buSzPct val="25000"/>
              <a:buNone/>
            </a:pPr>
            <a:r>
              <a:rPr b="0" i="0" lang="en-US" sz="2600" u="none" cap="none" strike="noStrike">
                <a:solidFill>
                  <a:srgbClr val="4D148C"/>
                </a:solidFill>
                <a:latin typeface="Arial"/>
                <a:ea typeface="Arial"/>
                <a:cs typeface="Arial"/>
                <a:sym typeface="Arial"/>
              </a:rPr>
              <a:t>Complementary Efforts – Common Target</a:t>
            </a:r>
          </a:p>
        </p:txBody>
      </p:sp>
      <p:grpSp>
        <p:nvGrpSpPr>
          <p:cNvPr id="916" name="Shape 916"/>
          <p:cNvGrpSpPr/>
          <p:nvPr/>
        </p:nvGrpSpPr>
        <p:grpSpPr>
          <a:xfrm>
            <a:off x="2630508" y="834635"/>
            <a:ext cx="3525299" cy="3525075"/>
            <a:chOff x="3507344" y="1112846"/>
            <a:chExt cx="4700399" cy="4700100"/>
          </a:xfrm>
        </p:grpSpPr>
        <p:sp>
          <p:nvSpPr>
            <p:cNvPr id="917" name="Shape 917"/>
            <p:cNvSpPr/>
            <p:nvPr/>
          </p:nvSpPr>
          <p:spPr>
            <a:xfrm>
              <a:off x="3507344" y="1112846"/>
              <a:ext cx="4700399" cy="4700100"/>
            </a:xfrm>
            <a:prstGeom prst="ellipse">
              <a:avLst/>
            </a:prstGeom>
            <a:solidFill>
              <a:srgbClr val="6FA4FF"/>
            </a:solidFill>
            <a:ln cap="flat" cmpd="sng" w="31750">
              <a:solidFill>
                <a:srgbClr val="262626"/>
              </a:solidFill>
              <a:prstDash val="solid"/>
              <a:round/>
              <a:headEnd len="med" w="med" type="none"/>
              <a:tailEnd len="med" w="med" type="none"/>
            </a:ln>
          </p:spPr>
          <p:txBody>
            <a:bodyPr anchorCtr="0" anchor="ctr" bIns="34275" lIns="68575" rIns="68575" tIns="34275">
              <a:noAutofit/>
            </a:bodyPr>
            <a:lstStyle/>
            <a:p>
              <a:pPr indent="0" lvl="0" marL="0" marR="0" rtl="0" algn="ctr">
                <a:spcBef>
                  <a:spcPts val="0"/>
                </a:spcBef>
                <a:spcAft>
                  <a:spcPts val="0"/>
                </a:spcAft>
                <a:buNone/>
              </a:pPr>
              <a:r>
                <a:t/>
              </a:r>
              <a:endParaRPr sz="2100">
                <a:solidFill>
                  <a:schemeClr val="lt1"/>
                </a:solidFill>
                <a:latin typeface="Arial"/>
                <a:ea typeface="Arial"/>
                <a:cs typeface="Arial"/>
                <a:sym typeface="Arial"/>
              </a:endParaRPr>
            </a:p>
          </p:txBody>
        </p:sp>
        <p:sp>
          <p:nvSpPr>
            <p:cNvPr id="918" name="Shape 918"/>
            <p:cNvSpPr/>
            <p:nvPr/>
          </p:nvSpPr>
          <p:spPr>
            <a:xfrm>
              <a:off x="4393658" y="1999815"/>
              <a:ext cx="2927699" cy="2926200"/>
            </a:xfrm>
            <a:prstGeom prst="ellipse">
              <a:avLst/>
            </a:prstGeom>
            <a:solidFill>
              <a:srgbClr val="C00000"/>
            </a:solidFill>
            <a:ln cap="flat" cmpd="sng" w="31750">
              <a:solidFill>
                <a:srgbClr val="262626"/>
              </a:solidFill>
              <a:prstDash val="solid"/>
              <a:round/>
              <a:headEnd len="med" w="med" type="none"/>
              <a:tailEnd len="med" w="med" type="none"/>
            </a:ln>
          </p:spPr>
          <p:txBody>
            <a:bodyPr anchorCtr="0" anchor="ctr" bIns="34275" lIns="68575" rIns="68575" tIns="34275">
              <a:noAutofit/>
            </a:bodyPr>
            <a:lstStyle/>
            <a:p>
              <a:pPr indent="0" lvl="0" marL="0" marR="0" rtl="0" algn="ctr">
                <a:spcBef>
                  <a:spcPts val="0"/>
                </a:spcBef>
                <a:spcAft>
                  <a:spcPts val="0"/>
                </a:spcAft>
                <a:buNone/>
              </a:pPr>
              <a:r>
                <a:t/>
              </a:r>
              <a:endParaRPr sz="2100">
                <a:solidFill>
                  <a:schemeClr val="lt1"/>
                </a:solidFill>
                <a:latin typeface="Arial"/>
                <a:ea typeface="Arial"/>
                <a:cs typeface="Arial"/>
                <a:sym typeface="Arial"/>
              </a:endParaRPr>
            </a:p>
          </p:txBody>
        </p:sp>
        <p:sp>
          <p:nvSpPr>
            <p:cNvPr id="919" name="Shape 919"/>
            <p:cNvSpPr/>
            <p:nvPr/>
          </p:nvSpPr>
          <p:spPr>
            <a:xfrm>
              <a:off x="5195939" y="2799915"/>
              <a:ext cx="1323300" cy="1326000"/>
            </a:xfrm>
            <a:prstGeom prst="ellipse">
              <a:avLst/>
            </a:prstGeom>
            <a:solidFill>
              <a:srgbClr val="FFC000"/>
            </a:solidFill>
            <a:ln cap="flat" cmpd="sng" w="31750">
              <a:solidFill>
                <a:srgbClr val="262626"/>
              </a:solidFill>
              <a:prstDash val="solid"/>
              <a:round/>
              <a:headEnd len="med" w="med" type="none"/>
              <a:tailEnd len="med" w="med" type="none"/>
            </a:ln>
          </p:spPr>
          <p:txBody>
            <a:bodyPr anchorCtr="0" anchor="ctr" bIns="34275" lIns="68575" rIns="68575" tIns="34275">
              <a:noAutofit/>
            </a:bodyPr>
            <a:lstStyle/>
            <a:p>
              <a:pPr indent="0" lvl="0" marL="0" marR="0" rtl="0" algn="ctr">
                <a:spcBef>
                  <a:spcPts val="0"/>
                </a:spcBef>
                <a:spcAft>
                  <a:spcPts val="0"/>
                </a:spcAft>
                <a:buNone/>
              </a:pPr>
              <a:r>
                <a:t/>
              </a:r>
              <a:endParaRPr sz="2100">
                <a:solidFill>
                  <a:schemeClr val="lt1"/>
                </a:solidFill>
                <a:latin typeface="Arial"/>
                <a:ea typeface="Arial"/>
                <a:cs typeface="Arial"/>
                <a:sym typeface="Arial"/>
              </a:endParaRPr>
            </a:p>
          </p:txBody>
        </p:sp>
      </p:grpSp>
      <p:sp>
        <p:nvSpPr>
          <p:cNvPr id="920" name="Shape 920"/>
          <p:cNvSpPr/>
          <p:nvPr/>
        </p:nvSpPr>
        <p:spPr>
          <a:xfrm>
            <a:off x="6757509" y="3204682"/>
            <a:ext cx="1581300" cy="806699"/>
          </a:xfrm>
          <a:custGeom>
            <a:pathLst>
              <a:path extrusionOk="0" h="120000" w="120000">
                <a:moveTo>
                  <a:pt x="0" y="0"/>
                </a:moveTo>
                <a:lnTo>
                  <a:pt x="120000" y="0"/>
                </a:lnTo>
                <a:lnTo>
                  <a:pt x="120000" y="120000"/>
                </a:lnTo>
                <a:lnTo>
                  <a:pt x="0" y="120000"/>
                </a:lnTo>
                <a:close/>
              </a:path>
              <a:path extrusionOk="0" fill="none" h="120000" w="120000">
                <a:moveTo>
                  <a:pt x="-9999" y="22500"/>
                </a:moveTo>
                <a:lnTo>
                  <a:pt x="-20000" y="22500"/>
                </a:lnTo>
                <a:lnTo>
                  <a:pt x="-135686" y="-30652"/>
                </a:lnTo>
              </a:path>
            </a:pathLst>
          </a:custGeom>
          <a:solidFill>
            <a:srgbClr val="A8A8A8"/>
          </a:solidFill>
          <a:ln cap="flat" cmpd="sng" w="25400">
            <a:solidFill>
              <a:srgbClr val="595959"/>
            </a:solidFill>
            <a:prstDash val="solid"/>
            <a:round/>
            <a:headEnd len="med" w="med" type="none"/>
            <a:tailEnd len="med" w="med" type="none"/>
          </a:ln>
        </p:spPr>
        <p:txBody>
          <a:bodyPr anchorCtr="0" anchor="ctr" bIns="34275" lIns="68575" rIns="68575" tIns="34275">
            <a:noAutofit/>
          </a:bodyPr>
          <a:lstStyle/>
          <a:p>
            <a:pPr indent="0" lvl="0" marL="0" marR="0" rtl="0" algn="ctr">
              <a:spcBef>
                <a:spcPts val="0"/>
              </a:spcBef>
              <a:spcAft>
                <a:spcPts val="0"/>
              </a:spcAft>
              <a:buSzPct val="25000"/>
              <a:buNone/>
            </a:pPr>
            <a:r>
              <a:rPr b="1" lang="en-US" sz="1200">
                <a:solidFill>
                  <a:schemeClr val="dk1"/>
                </a:solidFill>
                <a:latin typeface="Arial"/>
                <a:ea typeface="Arial"/>
                <a:cs typeface="Arial"/>
                <a:sym typeface="Arial"/>
              </a:rPr>
              <a:t>FedEx Cloud Mins</a:t>
            </a:r>
          </a:p>
          <a:p>
            <a:pPr indent="0" lvl="0" marL="0" marR="0" rtl="0" algn="ctr">
              <a:spcBef>
                <a:spcPts val="0"/>
              </a:spcBef>
              <a:spcAft>
                <a:spcPts val="0"/>
              </a:spcAft>
              <a:buSzPct val="25000"/>
              <a:buNone/>
            </a:pPr>
            <a:r>
              <a:rPr i="1" lang="en-US" sz="1100">
                <a:solidFill>
                  <a:schemeClr val="dk1"/>
                </a:solidFill>
                <a:latin typeface="Arial"/>
                <a:ea typeface="Arial"/>
                <a:cs typeface="Arial"/>
                <a:sym typeface="Arial"/>
              </a:rPr>
              <a:t>(foundational changes to support desired end state)</a:t>
            </a:r>
          </a:p>
        </p:txBody>
      </p:sp>
      <p:grpSp>
        <p:nvGrpSpPr>
          <p:cNvPr id="921" name="Shape 921"/>
          <p:cNvGrpSpPr/>
          <p:nvPr/>
        </p:nvGrpSpPr>
        <p:grpSpPr>
          <a:xfrm>
            <a:off x="6352812" y="553947"/>
            <a:ext cx="1930753" cy="1325556"/>
            <a:chOff x="8470417" y="738596"/>
            <a:chExt cx="2574337" cy="1767408"/>
          </a:xfrm>
        </p:grpSpPr>
        <p:pic>
          <p:nvPicPr>
            <p:cNvPr descr="Image result for green race flags" id="922" name="Shape 922"/>
            <p:cNvPicPr preferRelativeResize="0"/>
            <p:nvPr/>
          </p:nvPicPr>
          <p:blipFill rotWithShape="1">
            <a:blip r:embed="rId3">
              <a:alphaModFix/>
            </a:blip>
            <a:srcRect b="0" l="0" r="0" t="0"/>
            <a:stretch/>
          </p:blipFill>
          <p:spPr>
            <a:xfrm rot="2380602">
              <a:off x="10368616" y="843496"/>
              <a:ext cx="546475" cy="602900"/>
            </a:xfrm>
            <a:prstGeom prst="rect">
              <a:avLst/>
            </a:prstGeom>
            <a:noFill/>
            <a:ln>
              <a:noFill/>
            </a:ln>
          </p:spPr>
        </p:pic>
        <p:grpSp>
          <p:nvGrpSpPr>
            <p:cNvPr id="923" name="Shape 923"/>
            <p:cNvGrpSpPr/>
            <p:nvPr/>
          </p:nvGrpSpPr>
          <p:grpSpPr>
            <a:xfrm>
              <a:off x="8470417" y="1112846"/>
              <a:ext cx="2108400" cy="1393158"/>
              <a:chOff x="8470417" y="1112846"/>
              <a:chExt cx="2108400" cy="1393158"/>
            </a:xfrm>
          </p:grpSpPr>
          <p:sp>
            <p:nvSpPr>
              <p:cNvPr id="924" name="Shape 924"/>
              <p:cNvSpPr/>
              <p:nvPr/>
            </p:nvSpPr>
            <p:spPr>
              <a:xfrm>
                <a:off x="8470417" y="1430504"/>
                <a:ext cx="2108400" cy="1075500"/>
              </a:xfrm>
              <a:custGeom>
                <a:pathLst>
                  <a:path extrusionOk="0" h="120000" w="120000">
                    <a:moveTo>
                      <a:pt x="0" y="0"/>
                    </a:moveTo>
                    <a:lnTo>
                      <a:pt x="120000" y="0"/>
                    </a:lnTo>
                    <a:lnTo>
                      <a:pt x="120000" y="120000"/>
                    </a:lnTo>
                    <a:lnTo>
                      <a:pt x="0" y="120000"/>
                    </a:lnTo>
                    <a:close/>
                  </a:path>
                  <a:path extrusionOk="0" fill="none" h="120000" w="120000">
                    <a:moveTo>
                      <a:pt x="-9999" y="22500"/>
                    </a:moveTo>
                    <a:lnTo>
                      <a:pt x="-20000" y="22500"/>
                    </a:lnTo>
                    <a:lnTo>
                      <a:pt x="-69604" y="103422"/>
                    </a:lnTo>
                  </a:path>
                </a:pathLst>
              </a:custGeom>
              <a:solidFill>
                <a:srgbClr val="A8A8A8"/>
              </a:solidFill>
              <a:ln cap="flat" cmpd="sng" w="25400">
                <a:solidFill>
                  <a:srgbClr val="595959"/>
                </a:solidFill>
                <a:prstDash val="solid"/>
                <a:round/>
                <a:headEnd len="med" w="med" type="none"/>
                <a:tailEnd len="med" w="med" type="none"/>
              </a:ln>
            </p:spPr>
            <p:txBody>
              <a:bodyPr anchorCtr="0" anchor="ctr" bIns="34275" lIns="68575" rIns="68575" tIns="34275">
                <a:noAutofit/>
              </a:bodyPr>
              <a:lstStyle/>
              <a:p>
                <a:pPr indent="0" lvl="0" marL="0" marR="0" rtl="0" algn="ctr">
                  <a:spcBef>
                    <a:spcPts val="0"/>
                  </a:spcBef>
                  <a:spcAft>
                    <a:spcPts val="0"/>
                  </a:spcAft>
                  <a:buSzPct val="25000"/>
                  <a:buNone/>
                </a:pPr>
                <a:r>
                  <a:rPr b="1" lang="en-US" sz="1200">
                    <a:solidFill>
                      <a:schemeClr val="dk1"/>
                    </a:solidFill>
                    <a:latin typeface="Arial"/>
                    <a:ea typeface="Arial"/>
                    <a:cs typeface="Arial"/>
                    <a:sym typeface="Arial"/>
                  </a:rPr>
                  <a:t>Resiliency &amp; CI/CD</a:t>
                </a:r>
              </a:p>
              <a:p>
                <a:pPr indent="0" lvl="0" marL="0" marR="0" rtl="0" algn="ctr">
                  <a:spcBef>
                    <a:spcPts val="0"/>
                  </a:spcBef>
                  <a:spcAft>
                    <a:spcPts val="0"/>
                  </a:spcAft>
                  <a:buSzPct val="25000"/>
                  <a:buNone/>
                </a:pPr>
                <a:r>
                  <a:rPr i="1" lang="en-US" sz="1100">
                    <a:solidFill>
                      <a:schemeClr val="dk1"/>
                    </a:solidFill>
                    <a:latin typeface="Arial"/>
                    <a:ea typeface="Arial"/>
                    <a:cs typeface="Arial"/>
                    <a:sym typeface="Arial"/>
                  </a:rPr>
                  <a:t>(subset of FedEx Cloud Mins)</a:t>
                </a:r>
              </a:p>
            </p:txBody>
          </p:sp>
          <p:sp>
            <p:nvSpPr>
              <p:cNvPr id="925" name="Shape 925"/>
              <p:cNvSpPr/>
              <p:nvPr/>
            </p:nvSpPr>
            <p:spPr>
              <a:xfrm>
                <a:off x="8470417" y="1112846"/>
                <a:ext cx="2108400" cy="317700"/>
              </a:xfrm>
              <a:prstGeom prst="round2SameRect">
                <a:avLst>
                  <a:gd fmla="val 16667" name="adj1"/>
                  <a:gd fmla="val 0" name="adj2"/>
                </a:avLst>
              </a:prstGeom>
              <a:solidFill>
                <a:srgbClr val="197B30"/>
              </a:solidFill>
              <a:ln cap="flat" cmpd="sng" w="25400">
                <a:solidFill>
                  <a:srgbClr val="197B30"/>
                </a:solidFill>
                <a:prstDash val="solid"/>
                <a:round/>
                <a:headEnd len="med" w="med" type="none"/>
                <a:tailEnd len="med" w="med" type="none"/>
              </a:ln>
            </p:spPr>
            <p:txBody>
              <a:bodyPr anchorCtr="0" anchor="ctr" bIns="34275" lIns="68575" rIns="68575" tIns="34275">
                <a:noAutofit/>
              </a:bodyPr>
              <a:lstStyle/>
              <a:p>
                <a:pPr indent="0" lvl="0" marL="0" marR="0" rtl="0" algn="ctr">
                  <a:spcBef>
                    <a:spcPts val="0"/>
                  </a:spcBef>
                  <a:spcAft>
                    <a:spcPts val="0"/>
                  </a:spcAft>
                  <a:buSzPct val="25000"/>
                  <a:buNone/>
                </a:pPr>
                <a:r>
                  <a:rPr lang="en-US" sz="1200">
                    <a:solidFill>
                      <a:schemeClr val="lt1"/>
                    </a:solidFill>
                    <a:latin typeface="Arial"/>
                    <a:ea typeface="Arial"/>
                    <a:cs typeface="Arial"/>
                    <a:sym typeface="Arial"/>
                  </a:rPr>
                  <a:t>Initial Focus</a:t>
                </a:r>
              </a:p>
            </p:txBody>
          </p:sp>
        </p:grpSp>
      </p:grpSp>
      <p:sp>
        <p:nvSpPr>
          <p:cNvPr id="926" name="Shape 926"/>
          <p:cNvSpPr/>
          <p:nvPr/>
        </p:nvSpPr>
        <p:spPr>
          <a:xfrm>
            <a:off x="6757508" y="2944944"/>
            <a:ext cx="1581300" cy="238200"/>
          </a:xfrm>
          <a:prstGeom prst="round2SameRect">
            <a:avLst>
              <a:gd fmla="val 16667" name="adj1"/>
              <a:gd fmla="val 0" name="adj2"/>
            </a:avLst>
          </a:prstGeom>
          <a:solidFill>
            <a:schemeClr val="dk2"/>
          </a:solidFill>
          <a:ln cap="flat" cmpd="sng" w="25400">
            <a:solidFill>
              <a:schemeClr val="dk2"/>
            </a:solidFill>
            <a:prstDash val="solid"/>
            <a:round/>
            <a:headEnd len="med" w="med" type="none"/>
            <a:tailEnd len="med" w="med" type="none"/>
          </a:ln>
        </p:spPr>
        <p:txBody>
          <a:bodyPr anchorCtr="0" anchor="ctr" bIns="34275" lIns="68575" rIns="68575" tIns="34275">
            <a:noAutofit/>
          </a:bodyPr>
          <a:lstStyle/>
          <a:p>
            <a:pPr indent="0" lvl="0" marL="0" marR="0" rtl="0" algn="ctr">
              <a:spcBef>
                <a:spcPts val="0"/>
              </a:spcBef>
              <a:spcAft>
                <a:spcPts val="0"/>
              </a:spcAft>
              <a:buSzPct val="25000"/>
              <a:buNone/>
            </a:pPr>
            <a:r>
              <a:rPr lang="en-US" sz="1200">
                <a:solidFill>
                  <a:schemeClr val="lt1"/>
                </a:solidFill>
                <a:latin typeface="Arial"/>
                <a:ea typeface="Arial"/>
                <a:cs typeface="Arial"/>
                <a:sym typeface="Arial"/>
              </a:rPr>
              <a:t>Incremental Gains</a:t>
            </a:r>
          </a:p>
        </p:txBody>
      </p:sp>
      <p:grpSp>
        <p:nvGrpSpPr>
          <p:cNvPr id="927" name="Shape 927"/>
          <p:cNvGrpSpPr/>
          <p:nvPr/>
        </p:nvGrpSpPr>
        <p:grpSpPr>
          <a:xfrm>
            <a:off x="447423" y="1412750"/>
            <a:ext cx="1932919" cy="1311861"/>
            <a:chOff x="596564" y="1883667"/>
            <a:chExt cx="2577226" cy="1749149"/>
          </a:xfrm>
        </p:grpSpPr>
        <p:pic>
          <p:nvPicPr>
            <p:cNvPr descr="Image result for green race flags" id="928" name="Shape 928"/>
            <p:cNvPicPr preferRelativeResize="0"/>
            <p:nvPr/>
          </p:nvPicPr>
          <p:blipFill rotWithShape="1">
            <a:blip r:embed="rId4">
              <a:alphaModFix/>
            </a:blip>
            <a:srcRect b="0" l="0" r="0" t="0"/>
            <a:stretch/>
          </p:blipFill>
          <p:spPr>
            <a:xfrm>
              <a:off x="2499090" y="1883667"/>
              <a:ext cx="674700" cy="598200"/>
            </a:xfrm>
            <a:prstGeom prst="rect">
              <a:avLst/>
            </a:prstGeom>
            <a:noFill/>
            <a:ln>
              <a:noFill/>
            </a:ln>
          </p:spPr>
        </p:pic>
        <p:sp>
          <p:nvSpPr>
            <p:cNvPr id="929" name="Shape 929"/>
            <p:cNvSpPr/>
            <p:nvPr/>
          </p:nvSpPr>
          <p:spPr>
            <a:xfrm>
              <a:off x="596566" y="2239733"/>
              <a:ext cx="2108400" cy="317700"/>
            </a:xfrm>
            <a:prstGeom prst="round2SameRect">
              <a:avLst>
                <a:gd fmla="val 16667" name="adj1"/>
                <a:gd fmla="val 0" name="adj2"/>
              </a:avLst>
            </a:prstGeom>
            <a:solidFill>
              <a:srgbClr val="C00000"/>
            </a:solidFill>
            <a:ln cap="flat" cmpd="sng" w="25400">
              <a:solidFill>
                <a:srgbClr val="C00000"/>
              </a:solidFill>
              <a:prstDash val="solid"/>
              <a:round/>
              <a:headEnd len="med" w="med" type="none"/>
              <a:tailEnd len="med" w="med" type="none"/>
            </a:ln>
          </p:spPr>
          <p:txBody>
            <a:bodyPr anchorCtr="0" anchor="ctr" bIns="34275" lIns="68575" rIns="68575" tIns="34275">
              <a:noAutofit/>
            </a:bodyPr>
            <a:lstStyle/>
            <a:p>
              <a:pPr indent="0" lvl="0" marL="0" marR="0" rtl="0" algn="ctr">
                <a:spcBef>
                  <a:spcPts val="0"/>
                </a:spcBef>
                <a:spcAft>
                  <a:spcPts val="0"/>
                </a:spcAft>
                <a:buSzPct val="25000"/>
                <a:buNone/>
              </a:pPr>
              <a:r>
                <a:rPr lang="en-US" sz="1200">
                  <a:solidFill>
                    <a:schemeClr val="lt1"/>
                  </a:solidFill>
                  <a:latin typeface="Arial"/>
                  <a:ea typeface="Arial"/>
                  <a:cs typeface="Arial"/>
                  <a:sym typeface="Arial"/>
                </a:rPr>
                <a:t>Desired End State</a:t>
              </a:r>
            </a:p>
          </p:txBody>
        </p:sp>
        <p:sp>
          <p:nvSpPr>
            <p:cNvPr id="930" name="Shape 930"/>
            <p:cNvSpPr/>
            <p:nvPr/>
          </p:nvSpPr>
          <p:spPr>
            <a:xfrm>
              <a:off x="596564" y="2557316"/>
              <a:ext cx="2108400" cy="1075499"/>
            </a:xfrm>
            <a:custGeom>
              <a:pathLst>
                <a:path extrusionOk="0" h="120000" w="120000">
                  <a:moveTo>
                    <a:pt x="0" y="0"/>
                  </a:moveTo>
                  <a:lnTo>
                    <a:pt x="120000" y="0"/>
                  </a:lnTo>
                  <a:lnTo>
                    <a:pt x="120000" y="120000"/>
                  </a:lnTo>
                  <a:lnTo>
                    <a:pt x="0" y="120000"/>
                  </a:lnTo>
                  <a:close/>
                </a:path>
                <a:path extrusionOk="0" fill="none" h="120000" w="120000">
                  <a:moveTo>
                    <a:pt x="128367" y="23700"/>
                  </a:moveTo>
                  <a:lnTo>
                    <a:pt x="144081" y="24901"/>
                  </a:lnTo>
                  <a:lnTo>
                    <a:pt x="298191" y="100317"/>
                  </a:lnTo>
                </a:path>
              </a:pathLst>
            </a:custGeom>
            <a:solidFill>
              <a:srgbClr val="A8A8A8"/>
            </a:solidFill>
            <a:ln cap="flat" cmpd="sng" w="25400">
              <a:solidFill>
                <a:srgbClr val="595959"/>
              </a:solidFill>
              <a:prstDash val="solid"/>
              <a:round/>
              <a:headEnd len="med" w="med" type="none"/>
              <a:tailEnd len="med" w="med" type="none"/>
            </a:ln>
          </p:spPr>
          <p:txBody>
            <a:bodyPr anchorCtr="0" anchor="ctr" bIns="34275" lIns="68575" rIns="68575" tIns="34275">
              <a:noAutofit/>
            </a:bodyPr>
            <a:lstStyle/>
            <a:p>
              <a:pPr indent="0" lvl="0" marL="0" marR="0" rtl="0" algn="ctr">
                <a:spcBef>
                  <a:spcPts val="0"/>
                </a:spcBef>
                <a:spcAft>
                  <a:spcPts val="0"/>
                </a:spcAft>
                <a:buSzPct val="25000"/>
                <a:buNone/>
              </a:pPr>
              <a:r>
                <a:rPr b="1" lang="en-US" sz="1200">
                  <a:solidFill>
                    <a:schemeClr val="dk1"/>
                  </a:solidFill>
                  <a:latin typeface="Arial"/>
                  <a:ea typeface="Arial"/>
                  <a:cs typeface="Arial"/>
                  <a:sym typeface="Arial"/>
                </a:rPr>
                <a:t>Cloud Native</a:t>
              </a:r>
            </a:p>
            <a:p>
              <a:pPr indent="0" lvl="0" marL="0" marR="0" rtl="0" algn="ctr">
                <a:spcBef>
                  <a:spcPts val="0"/>
                </a:spcBef>
                <a:spcAft>
                  <a:spcPts val="0"/>
                </a:spcAft>
                <a:buSzPct val="25000"/>
                <a:buNone/>
              </a:pPr>
              <a:r>
                <a:rPr i="1" lang="en-US" sz="1100">
                  <a:solidFill>
                    <a:schemeClr val="dk1"/>
                  </a:solidFill>
                  <a:latin typeface="Arial"/>
                  <a:ea typeface="Arial"/>
                  <a:cs typeface="Arial"/>
                  <a:sym typeface="Arial"/>
                </a:rPr>
                <a:t>(end goal for portability and additional availability gains)</a:t>
              </a:r>
            </a:p>
          </p:txBody>
        </p:sp>
      </p:grpSp>
      <p:sp>
        <p:nvSpPr>
          <p:cNvPr id="931" name="Shape 931"/>
          <p:cNvSpPr txBox="1"/>
          <p:nvPr/>
        </p:nvSpPr>
        <p:spPr>
          <a:xfrm>
            <a:off x="8018043" y="2096429"/>
            <a:ext cx="1098000" cy="357600"/>
          </a:xfrm>
          <a:prstGeom prst="rect">
            <a:avLst/>
          </a:prstGeom>
          <a:noFill/>
          <a:ln>
            <a:noFill/>
          </a:ln>
        </p:spPr>
        <p:txBody>
          <a:bodyPr anchorCtr="0" anchor="t" bIns="34275" lIns="68575" rIns="68575" tIns="34275">
            <a:noAutofit/>
          </a:bodyPr>
          <a:lstStyle/>
          <a:p>
            <a:pPr indent="0" lvl="0" marL="0" marR="0" rtl="0" algn="ctr">
              <a:spcBef>
                <a:spcPts val="0"/>
              </a:spcBef>
              <a:spcAft>
                <a:spcPts val="0"/>
              </a:spcAft>
              <a:buSzPct val="25000"/>
              <a:buNone/>
            </a:pPr>
            <a:r>
              <a:rPr b="1" lang="en-US" sz="1800">
                <a:solidFill>
                  <a:srgbClr val="0070C0"/>
                </a:solidFill>
                <a:latin typeface="Arial Narrow"/>
                <a:ea typeface="Arial Narrow"/>
                <a:cs typeface="Arial Narrow"/>
                <a:sym typeface="Arial Narrow"/>
              </a:rPr>
              <a:t>All Apps</a:t>
            </a:r>
          </a:p>
        </p:txBody>
      </p:sp>
      <p:sp>
        <p:nvSpPr>
          <p:cNvPr id="932" name="Shape 932"/>
          <p:cNvSpPr txBox="1"/>
          <p:nvPr/>
        </p:nvSpPr>
        <p:spPr>
          <a:xfrm>
            <a:off x="25800" y="3296331"/>
            <a:ext cx="2770200" cy="623400"/>
          </a:xfrm>
          <a:prstGeom prst="rect">
            <a:avLst/>
          </a:prstGeom>
          <a:noFill/>
          <a:ln>
            <a:noFill/>
          </a:ln>
        </p:spPr>
        <p:txBody>
          <a:bodyPr anchorCtr="0" anchor="t" bIns="34275" lIns="68575" rIns="68575" tIns="34275">
            <a:noAutofit/>
          </a:bodyPr>
          <a:lstStyle/>
          <a:p>
            <a:pPr indent="0" lvl="0" marL="0" marR="0" rtl="0" algn="ctr">
              <a:spcBef>
                <a:spcPts val="0"/>
              </a:spcBef>
              <a:spcAft>
                <a:spcPts val="0"/>
              </a:spcAft>
              <a:buSzPct val="25000"/>
              <a:buNone/>
            </a:pPr>
            <a:r>
              <a:rPr b="1" lang="en-US" sz="1800">
                <a:solidFill>
                  <a:srgbClr val="0070C0"/>
                </a:solidFill>
                <a:latin typeface="Arial Narrow"/>
                <a:ea typeface="Arial Narrow"/>
                <a:cs typeface="Arial Narrow"/>
                <a:sym typeface="Arial Narrow"/>
              </a:rPr>
              <a:t>New Apps </a:t>
            </a:r>
            <a:r>
              <a:rPr b="1" lang="en-US" sz="1800" u="sng">
                <a:solidFill>
                  <a:srgbClr val="0070C0"/>
                </a:solidFill>
                <a:latin typeface="Arial Narrow"/>
                <a:ea typeface="Arial Narrow"/>
                <a:cs typeface="Arial Narrow"/>
                <a:sym typeface="Arial Narrow"/>
              </a:rPr>
              <a:t>and</a:t>
            </a:r>
            <a:r>
              <a:rPr b="1" lang="en-US" sz="1800">
                <a:solidFill>
                  <a:srgbClr val="0070C0"/>
                </a:solidFill>
                <a:latin typeface="Arial Narrow"/>
                <a:ea typeface="Arial Narrow"/>
                <a:cs typeface="Arial Narrow"/>
                <a:sym typeface="Arial Narrow"/>
              </a:rPr>
              <a:t> Existing Apps with business justification</a:t>
            </a:r>
          </a:p>
        </p:txBody>
      </p:sp>
      <p:cxnSp>
        <p:nvCxnSpPr>
          <p:cNvPr id="933" name="Shape 933"/>
          <p:cNvCxnSpPr>
            <a:stCxn id="932" idx="0"/>
            <a:endCxn id="911" idx="2"/>
          </p:cNvCxnSpPr>
          <p:nvPr/>
        </p:nvCxnSpPr>
        <p:spPr>
          <a:xfrm rot="10800000">
            <a:off x="1238100" y="2785731"/>
            <a:ext cx="172800" cy="510600"/>
          </a:xfrm>
          <a:prstGeom prst="straightConnector1">
            <a:avLst/>
          </a:prstGeom>
          <a:noFill/>
          <a:ln cap="flat" cmpd="sng" w="9525">
            <a:solidFill>
              <a:srgbClr val="0070C0"/>
            </a:solidFill>
            <a:prstDash val="dash"/>
            <a:round/>
            <a:headEnd len="med" w="med" type="none"/>
            <a:tailEnd len="med" w="med" type="none"/>
          </a:ln>
        </p:spPr>
      </p:cxnSp>
      <p:cxnSp>
        <p:nvCxnSpPr>
          <p:cNvPr id="934" name="Shape 934"/>
          <p:cNvCxnSpPr>
            <a:stCxn id="931" idx="0"/>
            <a:endCxn id="913" idx="3"/>
          </p:cNvCxnSpPr>
          <p:nvPr/>
        </p:nvCxnSpPr>
        <p:spPr>
          <a:xfrm rot="10800000">
            <a:off x="8031243" y="1365929"/>
            <a:ext cx="535800" cy="730500"/>
          </a:xfrm>
          <a:prstGeom prst="straightConnector1">
            <a:avLst/>
          </a:prstGeom>
          <a:noFill/>
          <a:ln cap="flat" cmpd="sng" w="9525">
            <a:solidFill>
              <a:srgbClr val="0070C0"/>
            </a:solidFill>
            <a:prstDash val="dash"/>
            <a:round/>
            <a:headEnd len="med" w="med" type="none"/>
            <a:tailEnd len="med" w="med" type="none"/>
          </a:ln>
        </p:spPr>
      </p:cxnSp>
      <p:cxnSp>
        <p:nvCxnSpPr>
          <p:cNvPr id="935" name="Shape 935"/>
          <p:cNvCxnSpPr>
            <a:stCxn id="931" idx="2"/>
            <a:endCxn id="912" idx="0"/>
          </p:cNvCxnSpPr>
          <p:nvPr/>
        </p:nvCxnSpPr>
        <p:spPr>
          <a:xfrm flipH="1">
            <a:off x="7548243" y="2454029"/>
            <a:ext cx="1018800" cy="418500"/>
          </a:xfrm>
          <a:prstGeom prst="straightConnector1">
            <a:avLst/>
          </a:prstGeom>
          <a:noFill/>
          <a:ln cap="flat" cmpd="sng" w="9525">
            <a:solidFill>
              <a:srgbClr val="0070C0"/>
            </a:solidFill>
            <a:prstDash val="dash"/>
            <a:round/>
            <a:headEnd len="med" w="med" type="none"/>
            <a:tailEnd len="med" w="med" type="none"/>
          </a:ln>
        </p:spPr>
      </p:cxnSp>
      <p:sp>
        <p:nvSpPr>
          <p:cNvPr id="936" name="Shape 936"/>
          <p:cNvSpPr txBox="1"/>
          <p:nvPr/>
        </p:nvSpPr>
        <p:spPr>
          <a:xfrm>
            <a:off x="2635650" y="4666950"/>
            <a:ext cx="3872700" cy="357600"/>
          </a:xfrm>
          <a:prstGeom prst="rect">
            <a:avLst/>
          </a:prstGeom>
          <a:noFill/>
          <a:ln>
            <a:noFill/>
          </a:ln>
        </p:spPr>
        <p:txBody>
          <a:bodyPr anchorCtr="0" anchor="t" bIns="91425" lIns="91425" rIns="91425" tIns="91425">
            <a:noAutofit/>
          </a:bodyPr>
          <a:lstStyle/>
          <a:p>
            <a:pPr lvl="0" algn="ctr">
              <a:spcBef>
                <a:spcPts val="0"/>
              </a:spcBef>
              <a:buNone/>
            </a:pPr>
            <a:r>
              <a:rPr b="1" i="1" lang="en-US" sz="1800" u="sng">
                <a:solidFill>
                  <a:srgbClr val="351C75"/>
                </a:solidFill>
              </a:rPr>
              <a:t>PH keywords - paas, hackathon</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1" name="Shape 941"/>
        <p:cNvGrpSpPr/>
        <p:nvPr/>
      </p:nvGrpSpPr>
      <p:grpSpPr>
        <a:xfrm>
          <a:off x="0" y="0"/>
          <a:ext cx="0" cy="0"/>
          <a:chOff x="0" y="0"/>
          <a:chExt cx="0" cy="0"/>
        </a:xfrm>
      </p:grpSpPr>
      <p:pic>
        <p:nvPicPr>
          <p:cNvPr descr="IMG_1828 (1).JPG" id="942" name="Shape 942"/>
          <p:cNvPicPr preferRelativeResize="0"/>
          <p:nvPr/>
        </p:nvPicPr>
        <p:blipFill rotWithShape="1">
          <a:blip r:embed="rId3">
            <a:alphaModFix amt="30000"/>
          </a:blip>
          <a:srcRect b="25069" l="0" r="0" t="1713"/>
          <a:stretch/>
        </p:blipFill>
        <p:spPr>
          <a:xfrm>
            <a:off x="114300" y="114300"/>
            <a:ext cx="8915403" cy="4895847"/>
          </a:xfrm>
          <a:prstGeom prst="rect">
            <a:avLst/>
          </a:prstGeom>
          <a:noFill/>
          <a:ln>
            <a:noFill/>
          </a:ln>
        </p:spPr>
      </p:pic>
      <p:sp>
        <p:nvSpPr>
          <p:cNvPr id="943" name="Shape 943"/>
          <p:cNvSpPr txBox="1"/>
          <p:nvPr/>
        </p:nvSpPr>
        <p:spPr>
          <a:xfrm>
            <a:off x="0" y="1909517"/>
            <a:ext cx="9144000" cy="1324464"/>
          </a:xfrm>
          <a:prstGeom prst="rect">
            <a:avLst/>
          </a:prstGeom>
          <a:noFill/>
          <a:ln>
            <a:noFill/>
          </a:ln>
        </p:spPr>
        <p:txBody>
          <a:bodyPr anchorCtr="0" anchor="t" bIns="45700" lIns="91425" rIns="91425" tIns="45700">
            <a:noAutofit/>
          </a:bodyPr>
          <a:lstStyle/>
          <a:p>
            <a:pPr indent="0" lvl="0" marL="0" marR="0" rtl="0" algn="ctr">
              <a:lnSpc>
                <a:spcPct val="90000"/>
              </a:lnSpc>
              <a:spcBef>
                <a:spcPts val="0"/>
              </a:spcBef>
              <a:buSzPct val="25000"/>
              <a:buNone/>
            </a:pPr>
            <a:r>
              <a:rPr lang="en-US" sz="3600">
                <a:solidFill>
                  <a:srgbClr val="FFFFFF"/>
                </a:solidFill>
                <a:latin typeface="Arial"/>
                <a:ea typeface="Arial"/>
                <a:cs typeface="Arial"/>
                <a:sym typeface="Arial"/>
              </a:rPr>
              <a:t>Let’s help you become a disruptor</a:t>
            </a:r>
          </a:p>
          <a:p>
            <a:pPr indent="0" lvl="0" marL="0" marR="0" rtl="0" algn="ctr">
              <a:lnSpc>
                <a:spcPct val="90000"/>
              </a:lnSpc>
              <a:spcBef>
                <a:spcPts val="0"/>
              </a:spcBef>
              <a:buSzPct val="25000"/>
              <a:buNone/>
            </a:pPr>
            <a:r>
              <a:rPr b="1" lang="en-US" sz="5200">
                <a:solidFill>
                  <a:srgbClr val="FFFFFF"/>
                </a:solidFill>
                <a:latin typeface="Arial"/>
                <a:ea typeface="Arial"/>
                <a:cs typeface="Arial"/>
                <a:sym typeface="Arial"/>
              </a:rPr>
              <a:t>TOGETHER</a:t>
            </a:r>
          </a:p>
        </p:txBody>
      </p:sp>
      <p:pic>
        <p:nvPicPr>
          <p:cNvPr descr="pivotal_white.png" id="944" name="Shape 944"/>
          <p:cNvPicPr preferRelativeResize="0"/>
          <p:nvPr/>
        </p:nvPicPr>
        <p:blipFill rotWithShape="1">
          <a:blip r:embed="rId4">
            <a:alphaModFix/>
          </a:blip>
          <a:srcRect b="0" l="0" r="0" t="0"/>
          <a:stretch/>
        </p:blipFill>
        <p:spPr>
          <a:xfrm>
            <a:off x="8098903" y="4658051"/>
            <a:ext cx="755621" cy="18566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491" name="Shape 491"/>
        <p:cNvGrpSpPr/>
        <p:nvPr/>
      </p:nvGrpSpPr>
      <p:grpSpPr>
        <a:xfrm>
          <a:off x="0" y="0"/>
          <a:ext cx="0" cy="0"/>
          <a:chOff x="0" y="0"/>
          <a:chExt cx="0" cy="0"/>
        </a:xfrm>
      </p:grpSpPr>
      <p:pic>
        <p:nvPicPr>
          <p:cNvPr id="492" name="Shape 492"/>
          <p:cNvPicPr preferRelativeResize="0"/>
          <p:nvPr>
            <p:ph idx="2" type="pic"/>
          </p:nvPr>
        </p:nvPicPr>
        <p:blipFill rotWithShape="1">
          <a:blip r:embed="rId3">
            <a:alphaModFix amt="20000"/>
          </a:blip>
          <a:srcRect b="0" l="0" r="0" t="0"/>
          <a:stretch/>
        </p:blipFill>
        <p:spPr>
          <a:xfrm>
            <a:off x="114300" y="112713"/>
            <a:ext cx="8915400" cy="4918074"/>
          </a:xfrm>
          <a:prstGeom prst="rect">
            <a:avLst/>
          </a:prstGeom>
          <a:noFill/>
          <a:ln>
            <a:noFill/>
          </a:ln>
        </p:spPr>
      </p:pic>
      <p:sp>
        <p:nvSpPr>
          <p:cNvPr id="493" name="Shape 493"/>
          <p:cNvSpPr txBox="1"/>
          <p:nvPr/>
        </p:nvSpPr>
        <p:spPr>
          <a:xfrm>
            <a:off x="519545" y="1658351"/>
            <a:ext cx="8104908" cy="1508104"/>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0" i="0" lang="en-US" sz="4600" u="none" cap="none" strike="noStrike">
                <a:solidFill>
                  <a:srgbClr val="1AB391"/>
                </a:solidFill>
                <a:latin typeface="Arial"/>
                <a:ea typeface="Arial"/>
                <a:cs typeface="Arial"/>
                <a:sym typeface="Arial"/>
              </a:rPr>
              <a:t>Our mission </a:t>
            </a:r>
            <a:r>
              <a:rPr b="0" i="0" lang="en-US" sz="4600" u="none" cap="none" strike="noStrike">
                <a:solidFill>
                  <a:schemeClr val="lt1"/>
                </a:solidFill>
                <a:latin typeface="Arial"/>
                <a:ea typeface="Arial"/>
                <a:cs typeface="Arial"/>
                <a:sym typeface="Arial"/>
              </a:rPr>
              <a:t>is to transform</a:t>
            </a:r>
            <a:br>
              <a:rPr b="0" i="0" lang="en-US" sz="4600" u="none" cap="none" strike="noStrike">
                <a:solidFill>
                  <a:schemeClr val="lt1"/>
                </a:solidFill>
                <a:latin typeface="Arial"/>
                <a:ea typeface="Arial"/>
                <a:cs typeface="Arial"/>
                <a:sym typeface="Arial"/>
              </a:rPr>
            </a:br>
            <a:r>
              <a:rPr b="0" i="0" lang="en-US" sz="4600" u="none" cap="none" strike="noStrike">
                <a:solidFill>
                  <a:schemeClr val="lt1"/>
                </a:solidFill>
                <a:latin typeface="Arial"/>
                <a:ea typeface="Arial"/>
                <a:cs typeface="Arial"/>
                <a:sym typeface="Arial"/>
              </a:rPr>
              <a:t>how the world builds software</a:t>
            </a:r>
          </a:p>
        </p:txBody>
      </p:sp>
      <p:pic>
        <p:nvPicPr>
          <p:cNvPr descr="pivotal_white.png" id="494" name="Shape 494"/>
          <p:cNvPicPr preferRelativeResize="0"/>
          <p:nvPr/>
        </p:nvPicPr>
        <p:blipFill rotWithShape="1">
          <a:blip r:embed="rId4">
            <a:alphaModFix/>
          </a:blip>
          <a:srcRect b="0" l="0" r="0" t="0"/>
          <a:stretch/>
        </p:blipFill>
        <p:spPr>
          <a:xfrm>
            <a:off x="8098903" y="4658051"/>
            <a:ext cx="755621" cy="185669"/>
          </a:xfrm>
          <a:prstGeom prst="rect">
            <a:avLst/>
          </a:prstGeom>
          <a:noFill/>
          <a:ln>
            <a:noFill/>
          </a:ln>
        </p:spPr>
      </p:pic>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8" name="Shape 948"/>
        <p:cNvGrpSpPr/>
        <p:nvPr/>
      </p:nvGrpSpPr>
      <p:grpSpPr>
        <a:xfrm>
          <a:off x="0" y="0"/>
          <a:ext cx="0" cy="0"/>
          <a:chOff x="0" y="0"/>
          <a:chExt cx="0" cy="0"/>
        </a:xfrm>
      </p:grpSpPr>
      <p:sp>
        <p:nvSpPr>
          <p:cNvPr id="949" name="Shape 949"/>
          <p:cNvSpPr txBox="1"/>
          <p:nvPr/>
        </p:nvSpPr>
        <p:spPr>
          <a:xfrm>
            <a:off x="5105400" y="1470750"/>
            <a:ext cx="3733800" cy="2202000"/>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lang="en-US" sz="4600">
                <a:solidFill>
                  <a:schemeClr val="lt1"/>
                </a:solidFill>
                <a:latin typeface="Arial"/>
                <a:ea typeface="Arial"/>
                <a:cs typeface="Arial"/>
                <a:sym typeface="Arial"/>
              </a:rPr>
              <a:t>Pivotal</a:t>
            </a:r>
          </a:p>
          <a:p>
            <a:pPr indent="0" lvl="0" marL="0" marR="0" rtl="0" algn="ctr">
              <a:spcBef>
                <a:spcPts val="0"/>
              </a:spcBef>
              <a:buSzPct val="25000"/>
              <a:buNone/>
            </a:pPr>
            <a:r>
              <a:rPr lang="en-US" sz="4600">
                <a:solidFill>
                  <a:schemeClr val="lt1"/>
                </a:solidFill>
              </a:rPr>
              <a:t>Advanced</a:t>
            </a:r>
          </a:p>
          <a:p>
            <a:pPr indent="0" lvl="0" marL="0" marR="0" rtl="0" algn="ctr">
              <a:spcBef>
                <a:spcPts val="0"/>
              </a:spcBef>
              <a:buSzPct val="25000"/>
              <a:buNone/>
            </a:pPr>
            <a:r>
              <a:rPr lang="en-US" sz="4600">
                <a:solidFill>
                  <a:schemeClr val="lt1"/>
                </a:solidFill>
              </a:rPr>
              <a:t>Partner</a:t>
            </a:r>
          </a:p>
        </p:txBody>
      </p:sp>
      <p:pic>
        <p:nvPicPr>
          <p:cNvPr descr="pivotal_white.png" id="950" name="Shape 950"/>
          <p:cNvPicPr preferRelativeResize="0"/>
          <p:nvPr/>
        </p:nvPicPr>
        <p:blipFill rotWithShape="1">
          <a:blip r:embed="rId3">
            <a:alphaModFix/>
          </a:blip>
          <a:srcRect b="0" l="0" r="0" t="0"/>
          <a:stretch/>
        </p:blipFill>
        <p:spPr>
          <a:xfrm>
            <a:off x="8098903" y="4658051"/>
            <a:ext cx="755700" cy="185700"/>
          </a:xfrm>
          <a:prstGeom prst="rect">
            <a:avLst/>
          </a:prstGeom>
          <a:noFill/>
          <a:ln>
            <a:noFill/>
          </a:ln>
        </p:spPr>
      </p:pic>
      <p:pic>
        <p:nvPicPr>
          <p:cNvPr id="951" name="Shape 951"/>
          <p:cNvPicPr preferRelativeResize="0"/>
          <p:nvPr/>
        </p:nvPicPr>
        <p:blipFill>
          <a:blip r:embed="rId4">
            <a:alphaModFix/>
          </a:blip>
          <a:stretch>
            <a:fillRect/>
          </a:stretch>
        </p:blipFill>
        <p:spPr>
          <a:xfrm>
            <a:off x="0" y="1903175"/>
            <a:ext cx="4559699" cy="1331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5" name="Shape 955"/>
        <p:cNvGrpSpPr/>
        <p:nvPr/>
      </p:nvGrpSpPr>
      <p:grpSpPr>
        <a:xfrm>
          <a:off x="0" y="0"/>
          <a:ext cx="0" cy="0"/>
          <a:chOff x="0" y="0"/>
          <a:chExt cx="0" cy="0"/>
        </a:xfrm>
      </p:grpSpPr>
      <p:sp>
        <p:nvSpPr>
          <p:cNvPr id="956" name="Shape 956"/>
          <p:cNvSpPr/>
          <p:nvPr/>
        </p:nvSpPr>
        <p:spPr>
          <a:xfrm>
            <a:off x="6831200" y="3148495"/>
            <a:ext cx="2243700" cy="1252800"/>
          </a:xfrm>
          <a:prstGeom prst="rect">
            <a:avLst/>
          </a:prstGeom>
          <a:noFill/>
          <a:ln cap="flat" cmpd="sng" w="25400">
            <a:solidFill>
              <a:srgbClr val="005B0D"/>
            </a:solidFill>
            <a:prstDash val="solid"/>
            <a:round/>
            <a:headEnd len="med" w="med" type="none"/>
            <a:tailEnd len="med" w="med" type="none"/>
          </a:ln>
        </p:spPr>
        <p:txBody>
          <a:bodyPr anchorCtr="0" anchor="ctr" bIns="34275" lIns="68575" rIns="68575" tIns="34275">
            <a:noAutofit/>
          </a:bodyPr>
          <a:lstStyle/>
          <a:p>
            <a:pPr indent="0" lvl="0" marL="0" marR="0" rtl="0" algn="l">
              <a:spcBef>
                <a:spcPts val="0"/>
              </a:spcBef>
              <a:spcAft>
                <a:spcPts val="0"/>
              </a:spcAft>
              <a:buNone/>
            </a:pPr>
            <a:r>
              <a:t/>
            </a:r>
            <a:endParaRPr sz="1800">
              <a:solidFill>
                <a:srgbClr val="FFFFFF"/>
              </a:solidFill>
              <a:latin typeface="Arial"/>
              <a:ea typeface="Arial"/>
              <a:cs typeface="Arial"/>
              <a:sym typeface="Arial"/>
            </a:endParaRPr>
          </a:p>
        </p:txBody>
      </p:sp>
      <p:sp>
        <p:nvSpPr>
          <p:cNvPr id="957" name="Shape 957"/>
          <p:cNvSpPr txBox="1"/>
          <p:nvPr>
            <p:ph idx="12" type="sldNum"/>
          </p:nvPr>
        </p:nvSpPr>
        <p:spPr>
          <a:xfrm>
            <a:off x="8671342" y="5800899"/>
            <a:ext cx="301800" cy="180000"/>
          </a:xfrm>
          <a:prstGeom prst="rect">
            <a:avLst/>
          </a:prstGeom>
          <a:noFill/>
          <a:ln>
            <a:noFill/>
          </a:ln>
        </p:spPr>
        <p:txBody>
          <a:bodyPr anchorCtr="0" anchor="ctr" bIns="28550" lIns="57125" rIns="57125" tIns="28550">
            <a:noAutofit/>
          </a:bodyPr>
          <a:lstStyle/>
          <a:p>
            <a:pPr indent="0" lvl="0" marL="0" marR="0" rtl="0" algn="r">
              <a:spcBef>
                <a:spcPts val="0"/>
              </a:spcBef>
              <a:spcAft>
                <a:spcPts val="0"/>
              </a:spcAft>
              <a:buSzPct val="25000"/>
              <a:buNone/>
            </a:pPr>
            <a:fld id="{00000000-1234-1234-1234-123412341234}" type="slidenum">
              <a:rPr b="1" lang="en-US" sz="900">
                <a:solidFill>
                  <a:srgbClr val="A5A5A5"/>
                </a:solidFill>
                <a:latin typeface="Arial"/>
                <a:ea typeface="Arial"/>
                <a:cs typeface="Arial"/>
                <a:sym typeface="Arial"/>
              </a:rPr>
              <a:t>‹#›</a:t>
            </a:fld>
          </a:p>
        </p:txBody>
      </p:sp>
      <p:sp>
        <p:nvSpPr>
          <p:cNvPr id="958" name="Shape 958"/>
          <p:cNvSpPr/>
          <p:nvPr/>
        </p:nvSpPr>
        <p:spPr>
          <a:xfrm>
            <a:off x="80210" y="3366205"/>
            <a:ext cx="6627300" cy="310800"/>
          </a:xfrm>
          <a:prstGeom prst="roundRect">
            <a:avLst>
              <a:gd fmla="val 16667" name="adj"/>
            </a:avLst>
          </a:prstGeom>
          <a:solidFill>
            <a:srgbClr val="F2F2F2"/>
          </a:solidFill>
          <a:ln>
            <a:noFill/>
          </a:ln>
        </p:spPr>
        <p:txBody>
          <a:bodyPr anchorCtr="0" anchor="ctr" bIns="28550" lIns="57125" rIns="57125" tIns="28550">
            <a:noAutofit/>
          </a:bodyPr>
          <a:lstStyle/>
          <a:p>
            <a:pPr indent="0" lvl="0" marL="0" marR="0" rtl="0" algn="l">
              <a:spcBef>
                <a:spcPts val="0"/>
              </a:spcBef>
              <a:spcAft>
                <a:spcPts val="0"/>
              </a:spcAft>
              <a:buNone/>
            </a:pPr>
            <a:r>
              <a:t/>
            </a:r>
            <a:endParaRPr i="1" sz="1700">
              <a:solidFill>
                <a:srgbClr val="FFFFFF"/>
              </a:solidFill>
              <a:latin typeface="Arial"/>
              <a:ea typeface="Arial"/>
              <a:cs typeface="Arial"/>
              <a:sym typeface="Arial"/>
            </a:endParaRPr>
          </a:p>
        </p:txBody>
      </p:sp>
      <p:sp>
        <p:nvSpPr>
          <p:cNvPr id="959" name="Shape 959"/>
          <p:cNvSpPr/>
          <p:nvPr/>
        </p:nvSpPr>
        <p:spPr>
          <a:xfrm>
            <a:off x="180474" y="2142685"/>
            <a:ext cx="100500" cy="95100"/>
          </a:xfrm>
          <a:prstGeom prst="flowChartConnector">
            <a:avLst/>
          </a:prstGeom>
          <a:solidFill>
            <a:srgbClr val="595959"/>
          </a:solidFill>
          <a:ln>
            <a:noFill/>
          </a:ln>
        </p:spPr>
        <p:txBody>
          <a:bodyPr anchorCtr="0" anchor="ctr" bIns="28550" lIns="57125" rIns="57125" tIns="28550">
            <a:noAutofit/>
          </a:bodyPr>
          <a:lstStyle/>
          <a:p>
            <a:pPr indent="0" lvl="0" marL="0" marR="0" rtl="0" algn="l">
              <a:spcBef>
                <a:spcPts val="0"/>
              </a:spcBef>
              <a:spcAft>
                <a:spcPts val="0"/>
              </a:spcAft>
              <a:buNone/>
            </a:pPr>
            <a:r>
              <a:t/>
            </a:r>
            <a:endParaRPr sz="1800">
              <a:solidFill>
                <a:srgbClr val="FFFFFF"/>
              </a:solidFill>
              <a:latin typeface="Arial"/>
              <a:ea typeface="Arial"/>
              <a:cs typeface="Arial"/>
              <a:sym typeface="Arial"/>
            </a:endParaRPr>
          </a:p>
        </p:txBody>
      </p:sp>
      <p:sp>
        <p:nvSpPr>
          <p:cNvPr id="960" name="Shape 960"/>
          <p:cNvSpPr/>
          <p:nvPr/>
        </p:nvSpPr>
        <p:spPr>
          <a:xfrm>
            <a:off x="1649331" y="2127646"/>
            <a:ext cx="100500" cy="95100"/>
          </a:xfrm>
          <a:prstGeom prst="flowChartConnector">
            <a:avLst/>
          </a:prstGeom>
          <a:solidFill>
            <a:srgbClr val="595959"/>
          </a:solidFill>
          <a:ln>
            <a:noFill/>
          </a:ln>
        </p:spPr>
        <p:txBody>
          <a:bodyPr anchorCtr="0" anchor="ctr" bIns="28550" lIns="57125" rIns="57125" tIns="28550">
            <a:noAutofit/>
          </a:bodyPr>
          <a:lstStyle/>
          <a:p>
            <a:pPr indent="0" lvl="0" marL="0" marR="0" rtl="0" algn="l">
              <a:spcBef>
                <a:spcPts val="0"/>
              </a:spcBef>
              <a:spcAft>
                <a:spcPts val="0"/>
              </a:spcAft>
              <a:buNone/>
            </a:pPr>
            <a:r>
              <a:t/>
            </a:r>
            <a:endParaRPr sz="1800">
              <a:solidFill>
                <a:srgbClr val="FFFFFF"/>
              </a:solidFill>
              <a:latin typeface="Arial"/>
              <a:ea typeface="Arial"/>
              <a:cs typeface="Arial"/>
              <a:sym typeface="Arial"/>
            </a:endParaRPr>
          </a:p>
        </p:txBody>
      </p:sp>
      <p:sp>
        <p:nvSpPr>
          <p:cNvPr id="961" name="Shape 961"/>
          <p:cNvSpPr/>
          <p:nvPr/>
        </p:nvSpPr>
        <p:spPr>
          <a:xfrm>
            <a:off x="5339015" y="3421040"/>
            <a:ext cx="140400" cy="150300"/>
          </a:xfrm>
          <a:prstGeom prst="flowChartConnector">
            <a:avLst/>
          </a:prstGeom>
          <a:solidFill>
            <a:srgbClr val="595959"/>
          </a:solidFill>
          <a:ln>
            <a:noFill/>
          </a:ln>
        </p:spPr>
        <p:txBody>
          <a:bodyPr anchorCtr="0" anchor="ctr" bIns="28550" lIns="57125" rIns="57125" tIns="28550">
            <a:noAutofit/>
          </a:bodyPr>
          <a:lstStyle/>
          <a:p>
            <a:pPr indent="0" lvl="0" marL="0" marR="0" rtl="0" algn="l">
              <a:spcBef>
                <a:spcPts val="0"/>
              </a:spcBef>
              <a:spcAft>
                <a:spcPts val="0"/>
              </a:spcAft>
              <a:buNone/>
            </a:pPr>
            <a:r>
              <a:t/>
            </a:r>
            <a:endParaRPr sz="1800">
              <a:solidFill>
                <a:srgbClr val="FFFFFF"/>
              </a:solidFill>
              <a:latin typeface="Arial"/>
              <a:ea typeface="Arial"/>
              <a:cs typeface="Arial"/>
              <a:sym typeface="Arial"/>
            </a:endParaRPr>
          </a:p>
        </p:txBody>
      </p:sp>
      <p:sp>
        <p:nvSpPr>
          <p:cNvPr id="962" name="Shape 962"/>
          <p:cNvSpPr/>
          <p:nvPr/>
        </p:nvSpPr>
        <p:spPr>
          <a:xfrm>
            <a:off x="5359068" y="2127645"/>
            <a:ext cx="100500" cy="95100"/>
          </a:xfrm>
          <a:prstGeom prst="flowChartConnector">
            <a:avLst/>
          </a:prstGeom>
          <a:solidFill>
            <a:srgbClr val="595959"/>
          </a:solidFill>
          <a:ln>
            <a:noFill/>
          </a:ln>
        </p:spPr>
        <p:txBody>
          <a:bodyPr anchorCtr="0" anchor="ctr" bIns="28550" lIns="57125" rIns="57125" tIns="28550">
            <a:noAutofit/>
          </a:bodyPr>
          <a:lstStyle/>
          <a:p>
            <a:pPr indent="0" lvl="0" marL="0" marR="0" rtl="0" algn="l">
              <a:spcBef>
                <a:spcPts val="0"/>
              </a:spcBef>
              <a:spcAft>
                <a:spcPts val="0"/>
              </a:spcAft>
              <a:buNone/>
            </a:pPr>
            <a:r>
              <a:t/>
            </a:r>
            <a:endParaRPr sz="1800">
              <a:solidFill>
                <a:srgbClr val="FFFFFF"/>
              </a:solidFill>
              <a:latin typeface="Arial"/>
              <a:ea typeface="Arial"/>
              <a:cs typeface="Arial"/>
              <a:sym typeface="Arial"/>
            </a:endParaRPr>
          </a:p>
        </p:txBody>
      </p:sp>
      <p:sp>
        <p:nvSpPr>
          <p:cNvPr id="963" name="Shape 963"/>
          <p:cNvSpPr/>
          <p:nvPr/>
        </p:nvSpPr>
        <p:spPr>
          <a:xfrm>
            <a:off x="5389146" y="2177777"/>
            <a:ext cx="30000" cy="1263299"/>
          </a:xfrm>
          <a:prstGeom prst="rect">
            <a:avLst/>
          </a:prstGeom>
          <a:solidFill>
            <a:srgbClr val="595959"/>
          </a:solidFill>
          <a:ln>
            <a:noFill/>
          </a:ln>
        </p:spPr>
        <p:txBody>
          <a:bodyPr anchorCtr="0" anchor="ctr" bIns="28550" lIns="57125" rIns="57125" tIns="28550">
            <a:noAutofit/>
          </a:bodyPr>
          <a:lstStyle/>
          <a:p>
            <a:pPr indent="0" lvl="0" marL="0" marR="0" rtl="0" algn="l">
              <a:spcBef>
                <a:spcPts val="0"/>
              </a:spcBef>
              <a:spcAft>
                <a:spcPts val="0"/>
              </a:spcAft>
              <a:buNone/>
            </a:pPr>
            <a:r>
              <a:t/>
            </a:r>
            <a:endParaRPr sz="1800">
              <a:solidFill>
                <a:srgbClr val="FFFFFF"/>
              </a:solidFill>
              <a:latin typeface="Arial"/>
              <a:ea typeface="Arial"/>
              <a:cs typeface="Arial"/>
              <a:sym typeface="Arial"/>
            </a:endParaRPr>
          </a:p>
        </p:txBody>
      </p:sp>
      <p:sp>
        <p:nvSpPr>
          <p:cNvPr id="964" name="Shape 964"/>
          <p:cNvSpPr/>
          <p:nvPr/>
        </p:nvSpPr>
        <p:spPr>
          <a:xfrm>
            <a:off x="411079" y="2433448"/>
            <a:ext cx="872400" cy="771900"/>
          </a:xfrm>
          <a:prstGeom prst="rect">
            <a:avLst/>
          </a:prstGeom>
          <a:blipFill rotWithShape="1">
            <a:blip r:embed="rId3">
              <a:alphaModFix/>
            </a:blip>
            <a:stretch>
              <a:fillRect b="0" l="0" r="0" t="0"/>
            </a:stretch>
          </a:blipFill>
          <a:ln>
            <a:noFill/>
          </a:ln>
        </p:spPr>
        <p:txBody>
          <a:bodyPr anchorCtr="0" anchor="ctr" bIns="28550" lIns="57125" rIns="57125" tIns="28550">
            <a:noAutofit/>
          </a:bodyPr>
          <a:lstStyle/>
          <a:p>
            <a:pPr indent="0" lvl="0" marL="0" marR="0" rtl="0" algn="l">
              <a:spcBef>
                <a:spcPts val="0"/>
              </a:spcBef>
              <a:spcAft>
                <a:spcPts val="0"/>
              </a:spcAft>
              <a:buNone/>
            </a:pPr>
            <a:r>
              <a:t/>
            </a:r>
            <a:endParaRPr sz="1800">
              <a:solidFill>
                <a:srgbClr val="FFFFFF"/>
              </a:solidFill>
              <a:latin typeface="Arial"/>
              <a:ea typeface="Arial"/>
              <a:cs typeface="Arial"/>
              <a:sym typeface="Arial"/>
            </a:endParaRPr>
          </a:p>
        </p:txBody>
      </p:sp>
      <p:sp>
        <p:nvSpPr>
          <p:cNvPr id="965" name="Shape 965"/>
          <p:cNvSpPr/>
          <p:nvPr/>
        </p:nvSpPr>
        <p:spPr>
          <a:xfrm>
            <a:off x="1794712" y="2428435"/>
            <a:ext cx="937500" cy="771900"/>
          </a:xfrm>
          <a:prstGeom prst="rect">
            <a:avLst/>
          </a:prstGeom>
          <a:blipFill rotWithShape="1">
            <a:blip r:embed="rId4">
              <a:alphaModFix/>
            </a:blip>
            <a:stretch>
              <a:fillRect b="0" l="0" r="0" t="0"/>
            </a:stretch>
          </a:blipFill>
          <a:ln>
            <a:noFill/>
          </a:ln>
        </p:spPr>
        <p:txBody>
          <a:bodyPr anchorCtr="0" anchor="ctr" bIns="28550" lIns="57125" rIns="57125" tIns="28550">
            <a:noAutofit/>
          </a:bodyPr>
          <a:lstStyle/>
          <a:p>
            <a:pPr indent="0" lvl="0" marL="0" marR="0" rtl="0" algn="l">
              <a:spcBef>
                <a:spcPts val="0"/>
              </a:spcBef>
              <a:spcAft>
                <a:spcPts val="0"/>
              </a:spcAft>
              <a:buNone/>
            </a:pPr>
            <a:r>
              <a:t/>
            </a:r>
            <a:endParaRPr sz="1800">
              <a:solidFill>
                <a:srgbClr val="FFFFFF"/>
              </a:solidFill>
              <a:latin typeface="Arial"/>
              <a:ea typeface="Arial"/>
              <a:cs typeface="Arial"/>
              <a:sym typeface="Arial"/>
            </a:endParaRPr>
          </a:p>
        </p:txBody>
      </p:sp>
      <p:sp>
        <p:nvSpPr>
          <p:cNvPr id="966" name="Shape 966"/>
          <p:cNvSpPr/>
          <p:nvPr/>
        </p:nvSpPr>
        <p:spPr>
          <a:xfrm>
            <a:off x="3088104" y="2473553"/>
            <a:ext cx="872400" cy="771900"/>
          </a:xfrm>
          <a:prstGeom prst="rect">
            <a:avLst/>
          </a:prstGeom>
          <a:blipFill rotWithShape="1">
            <a:blip r:embed="rId5">
              <a:alphaModFix/>
            </a:blip>
            <a:stretch>
              <a:fillRect b="0" l="0" r="0" t="0"/>
            </a:stretch>
          </a:blipFill>
          <a:ln>
            <a:noFill/>
          </a:ln>
        </p:spPr>
        <p:txBody>
          <a:bodyPr anchorCtr="0" anchor="ctr" bIns="28550" lIns="57125" rIns="57125" tIns="28550">
            <a:noAutofit/>
          </a:bodyPr>
          <a:lstStyle/>
          <a:p>
            <a:pPr indent="0" lvl="0" marL="0" marR="0" rtl="0" algn="l">
              <a:spcBef>
                <a:spcPts val="0"/>
              </a:spcBef>
              <a:spcAft>
                <a:spcPts val="0"/>
              </a:spcAft>
              <a:buNone/>
            </a:pPr>
            <a:r>
              <a:t/>
            </a:r>
            <a:endParaRPr sz="1800">
              <a:solidFill>
                <a:srgbClr val="FFFFFF"/>
              </a:solidFill>
              <a:latin typeface="Arial"/>
              <a:ea typeface="Arial"/>
              <a:cs typeface="Arial"/>
              <a:sym typeface="Arial"/>
            </a:endParaRPr>
          </a:p>
        </p:txBody>
      </p:sp>
      <p:sp>
        <p:nvSpPr>
          <p:cNvPr id="967" name="Shape 967"/>
          <p:cNvSpPr/>
          <p:nvPr/>
        </p:nvSpPr>
        <p:spPr>
          <a:xfrm>
            <a:off x="4296275" y="2348223"/>
            <a:ext cx="1047900" cy="967500"/>
          </a:xfrm>
          <a:prstGeom prst="rect">
            <a:avLst/>
          </a:prstGeom>
          <a:blipFill rotWithShape="1">
            <a:blip r:embed="rId6">
              <a:alphaModFix/>
            </a:blip>
            <a:stretch>
              <a:fillRect b="0" l="0" r="0" t="0"/>
            </a:stretch>
          </a:blipFill>
          <a:ln>
            <a:noFill/>
          </a:ln>
        </p:spPr>
        <p:txBody>
          <a:bodyPr anchorCtr="0" anchor="ctr" bIns="28550" lIns="57125" rIns="57125" tIns="28550">
            <a:noAutofit/>
          </a:bodyPr>
          <a:lstStyle/>
          <a:p>
            <a:pPr indent="0" lvl="0" marL="0" marR="0" rtl="0" algn="l">
              <a:spcBef>
                <a:spcPts val="0"/>
              </a:spcBef>
              <a:spcAft>
                <a:spcPts val="0"/>
              </a:spcAft>
              <a:buNone/>
            </a:pPr>
            <a:r>
              <a:t/>
            </a:r>
            <a:endParaRPr sz="1800">
              <a:solidFill>
                <a:srgbClr val="FFFFFF"/>
              </a:solidFill>
              <a:latin typeface="Arial"/>
              <a:ea typeface="Arial"/>
              <a:cs typeface="Arial"/>
              <a:sym typeface="Arial"/>
            </a:endParaRPr>
          </a:p>
        </p:txBody>
      </p:sp>
      <p:sp>
        <p:nvSpPr>
          <p:cNvPr id="968" name="Shape 968"/>
          <p:cNvSpPr/>
          <p:nvPr/>
        </p:nvSpPr>
        <p:spPr>
          <a:xfrm>
            <a:off x="5554578" y="2513658"/>
            <a:ext cx="872400" cy="681900"/>
          </a:xfrm>
          <a:prstGeom prst="rect">
            <a:avLst/>
          </a:prstGeom>
          <a:blipFill rotWithShape="1">
            <a:blip r:embed="rId7">
              <a:alphaModFix/>
            </a:blip>
            <a:stretch>
              <a:fillRect b="0" l="0" r="0" t="0"/>
            </a:stretch>
          </a:blipFill>
          <a:ln>
            <a:noFill/>
          </a:ln>
        </p:spPr>
        <p:txBody>
          <a:bodyPr anchorCtr="0" anchor="ctr" bIns="28550" lIns="57125" rIns="57125" tIns="28550">
            <a:noAutofit/>
          </a:bodyPr>
          <a:lstStyle/>
          <a:p>
            <a:pPr indent="0" lvl="0" marL="0" marR="0" rtl="0" algn="l">
              <a:spcBef>
                <a:spcPts val="0"/>
              </a:spcBef>
              <a:spcAft>
                <a:spcPts val="0"/>
              </a:spcAft>
              <a:buNone/>
            </a:pPr>
            <a:r>
              <a:t/>
            </a:r>
            <a:endParaRPr sz="1800">
              <a:solidFill>
                <a:srgbClr val="FFFFFF"/>
              </a:solidFill>
              <a:latin typeface="Arial"/>
              <a:ea typeface="Arial"/>
              <a:cs typeface="Arial"/>
              <a:sym typeface="Arial"/>
            </a:endParaRPr>
          </a:p>
        </p:txBody>
      </p:sp>
      <p:sp>
        <p:nvSpPr>
          <p:cNvPr id="969" name="Shape 969"/>
          <p:cNvSpPr txBox="1"/>
          <p:nvPr/>
        </p:nvSpPr>
        <p:spPr>
          <a:xfrm>
            <a:off x="250660" y="2122632"/>
            <a:ext cx="1428900" cy="306900"/>
          </a:xfrm>
          <a:prstGeom prst="rect">
            <a:avLst/>
          </a:prstGeom>
          <a:noFill/>
          <a:ln>
            <a:noFill/>
          </a:ln>
        </p:spPr>
        <p:txBody>
          <a:bodyPr anchorCtr="0" anchor="t" bIns="28550" lIns="57125" rIns="57125" tIns="28550">
            <a:noAutofit/>
          </a:bodyPr>
          <a:lstStyle/>
          <a:p>
            <a:pPr indent="0" lvl="0" marL="0" marR="0" rtl="0" algn="l">
              <a:spcBef>
                <a:spcPts val="0"/>
              </a:spcBef>
              <a:spcAft>
                <a:spcPts val="0"/>
              </a:spcAft>
              <a:buSzPct val="25000"/>
              <a:buNone/>
            </a:pPr>
            <a:r>
              <a:rPr lang="en-US" sz="900">
                <a:solidFill>
                  <a:srgbClr val="271137"/>
                </a:solidFill>
                <a:latin typeface="Jacques Francois Shadow"/>
                <a:ea typeface="Jacques Francois Shadow"/>
                <a:cs typeface="Jacques Francois Shadow"/>
                <a:sym typeface="Jacques Francois Shadow"/>
              </a:rPr>
              <a:t>Infrastructure Rationalization</a:t>
            </a:r>
          </a:p>
        </p:txBody>
      </p:sp>
      <p:sp>
        <p:nvSpPr>
          <p:cNvPr id="970" name="Shape 970"/>
          <p:cNvSpPr txBox="1"/>
          <p:nvPr/>
        </p:nvSpPr>
        <p:spPr>
          <a:xfrm>
            <a:off x="3017922" y="2122631"/>
            <a:ext cx="1118100" cy="306900"/>
          </a:xfrm>
          <a:prstGeom prst="rect">
            <a:avLst/>
          </a:prstGeom>
          <a:noFill/>
          <a:ln>
            <a:noFill/>
          </a:ln>
        </p:spPr>
        <p:txBody>
          <a:bodyPr anchorCtr="0" anchor="t" bIns="28550" lIns="57125" rIns="57125" tIns="28550">
            <a:noAutofit/>
          </a:bodyPr>
          <a:lstStyle/>
          <a:p>
            <a:pPr indent="0" lvl="0" marL="0" marR="0" rtl="0" algn="l">
              <a:spcBef>
                <a:spcPts val="0"/>
              </a:spcBef>
              <a:spcAft>
                <a:spcPts val="0"/>
              </a:spcAft>
              <a:buSzPct val="25000"/>
              <a:buNone/>
            </a:pPr>
            <a:r>
              <a:rPr lang="en-US" sz="900">
                <a:solidFill>
                  <a:srgbClr val="271137"/>
                </a:solidFill>
                <a:latin typeface="Jacques Francois Shadow"/>
                <a:ea typeface="Jacques Francois Shadow"/>
                <a:cs typeface="Jacques Francois Shadow"/>
                <a:sym typeface="Jacques Francois Shadow"/>
              </a:rPr>
              <a:t>BUILDING THE CORE (ABC)</a:t>
            </a:r>
          </a:p>
        </p:txBody>
      </p:sp>
      <p:sp>
        <p:nvSpPr>
          <p:cNvPr id="971" name="Shape 971"/>
          <p:cNvSpPr txBox="1"/>
          <p:nvPr/>
        </p:nvSpPr>
        <p:spPr>
          <a:xfrm>
            <a:off x="4291263" y="2117618"/>
            <a:ext cx="1083000" cy="376200"/>
          </a:xfrm>
          <a:prstGeom prst="rect">
            <a:avLst/>
          </a:prstGeom>
          <a:noFill/>
          <a:ln>
            <a:noFill/>
          </a:ln>
        </p:spPr>
        <p:txBody>
          <a:bodyPr anchorCtr="0" anchor="t" bIns="28550" lIns="57125" rIns="57125" tIns="28550">
            <a:noAutofit/>
          </a:bodyPr>
          <a:lstStyle/>
          <a:p>
            <a:pPr indent="0" lvl="0" marL="0" marR="0" rtl="0" algn="l">
              <a:spcBef>
                <a:spcPts val="0"/>
              </a:spcBef>
              <a:spcAft>
                <a:spcPts val="0"/>
              </a:spcAft>
              <a:buSzPct val="25000"/>
              <a:buNone/>
            </a:pPr>
            <a:r>
              <a:rPr lang="en-US" sz="900">
                <a:solidFill>
                  <a:srgbClr val="271137"/>
                </a:solidFill>
                <a:latin typeface="Jacques Francois Shadow"/>
                <a:ea typeface="Jacques Francois Shadow"/>
                <a:cs typeface="Jacques Francois Shadow"/>
                <a:sym typeface="Jacques Francois Shadow"/>
              </a:rPr>
              <a:t>Digital </a:t>
            </a:r>
          </a:p>
          <a:p>
            <a:pPr indent="0" lvl="0" marL="0" marR="0" rtl="0" algn="l">
              <a:spcBef>
                <a:spcPts val="0"/>
              </a:spcBef>
              <a:spcAft>
                <a:spcPts val="0"/>
              </a:spcAft>
              <a:buSzPct val="25000"/>
              <a:buNone/>
            </a:pPr>
            <a:r>
              <a:rPr lang="en-US" sz="900">
                <a:solidFill>
                  <a:srgbClr val="271137"/>
                </a:solidFill>
                <a:latin typeface="Jacques Francois Shadow"/>
                <a:ea typeface="Jacques Francois Shadow"/>
                <a:cs typeface="Jacques Francois Shadow"/>
                <a:sym typeface="Jacques Francois Shadow"/>
              </a:rPr>
              <a:t>Enablement</a:t>
            </a:r>
          </a:p>
        </p:txBody>
      </p:sp>
      <p:sp>
        <p:nvSpPr>
          <p:cNvPr id="972" name="Shape 972"/>
          <p:cNvSpPr txBox="1"/>
          <p:nvPr/>
        </p:nvSpPr>
        <p:spPr>
          <a:xfrm>
            <a:off x="5484396" y="3385947"/>
            <a:ext cx="631500" cy="213600"/>
          </a:xfrm>
          <a:prstGeom prst="rect">
            <a:avLst/>
          </a:prstGeom>
          <a:noFill/>
          <a:ln>
            <a:noFill/>
          </a:ln>
        </p:spPr>
        <p:txBody>
          <a:bodyPr anchorCtr="0" anchor="t" bIns="28550" lIns="57125" rIns="57125" tIns="28550">
            <a:noAutofit/>
          </a:bodyPr>
          <a:lstStyle/>
          <a:p>
            <a:pPr indent="0" lvl="0" marL="0" marR="0" rtl="0" algn="l">
              <a:spcBef>
                <a:spcPts val="0"/>
              </a:spcBef>
              <a:spcAft>
                <a:spcPts val="0"/>
              </a:spcAft>
              <a:buSzPct val="25000"/>
              <a:buNone/>
            </a:pPr>
            <a:r>
              <a:rPr b="1" lang="en-US" sz="1100">
                <a:solidFill>
                  <a:srgbClr val="000000"/>
                </a:solidFill>
                <a:latin typeface="Arial"/>
                <a:ea typeface="Arial"/>
                <a:cs typeface="Arial"/>
                <a:sym typeface="Arial"/>
              </a:rPr>
              <a:t>2017</a:t>
            </a:r>
          </a:p>
        </p:txBody>
      </p:sp>
      <p:sp>
        <p:nvSpPr>
          <p:cNvPr id="973" name="Shape 973"/>
          <p:cNvSpPr txBox="1"/>
          <p:nvPr/>
        </p:nvSpPr>
        <p:spPr>
          <a:xfrm>
            <a:off x="300792" y="3736870"/>
            <a:ext cx="1353600" cy="750000"/>
          </a:xfrm>
          <a:prstGeom prst="rect">
            <a:avLst/>
          </a:prstGeom>
          <a:noFill/>
          <a:ln>
            <a:noFill/>
          </a:ln>
        </p:spPr>
        <p:txBody>
          <a:bodyPr anchorCtr="0" anchor="t" bIns="28550" lIns="57125" rIns="57125" tIns="28550">
            <a:noAutofit/>
          </a:bodyPr>
          <a:lstStyle/>
          <a:p>
            <a:pPr indent="-209550" lvl="0" marL="215900" marR="0" rtl="0" algn="l">
              <a:spcBef>
                <a:spcPts val="0"/>
              </a:spcBef>
              <a:spcAft>
                <a:spcPts val="0"/>
              </a:spcAft>
              <a:buClr>
                <a:srgbClr val="390E69"/>
              </a:buClr>
              <a:buSzPct val="100000"/>
              <a:buFont typeface="Arial"/>
              <a:buChar char="•"/>
            </a:pPr>
            <a:r>
              <a:rPr lang="en-US" sz="900">
                <a:solidFill>
                  <a:srgbClr val="390E69"/>
                </a:solidFill>
                <a:latin typeface="Arial"/>
                <a:ea typeface="Arial"/>
                <a:cs typeface="Arial"/>
                <a:sym typeface="Arial"/>
              </a:rPr>
              <a:t>Achievement of  </a:t>
            </a:r>
            <a:r>
              <a:rPr b="1" lang="en-US" sz="900">
                <a:solidFill>
                  <a:srgbClr val="390E69"/>
                </a:solidFill>
                <a:latin typeface="Arial"/>
                <a:ea typeface="Arial"/>
                <a:cs typeface="Arial"/>
                <a:sym typeface="Arial"/>
              </a:rPr>
              <a:t>EDC minimums  </a:t>
            </a:r>
            <a:r>
              <a:rPr lang="en-US" sz="900">
                <a:solidFill>
                  <a:srgbClr val="390E69"/>
                </a:solidFill>
                <a:latin typeface="Arial"/>
                <a:ea typeface="Arial"/>
                <a:cs typeface="Arial"/>
                <a:sym typeface="Arial"/>
              </a:rPr>
              <a:t>leveraging automated toolsets</a:t>
            </a:r>
          </a:p>
          <a:p>
            <a:pPr indent="-209550" lvl="0" marL="215900" marR="0" rtl="0" algn="l">
              <a:spcBef>
                <a:spcPts val="0"/>
              </a:spcBef>
              <a:spcAft>
                <a:spcPts val="0"/>
              </a:spcAft>
              <a:buClr>
                <a:schemeClr val="dk1"/>
              </a:buClr>
              <a:buFont typeface="Arial"/>
              <a:buNone/>
            </a:pPr>
            <a:r>
              <a:t/>
            </a:r>
            <a:endParaRPr sz="900">
              <a:solidFill>
                <a:srgbClr val="390E69"/>
              </a:solidFill>
              <a:latin typeface="Arial"/>
              <a:ea typeface="Arial"/>
              <a:cs typeface="Arial"/>
              <a:sym typeface="Arial"/>
            </a:endParaRPr>
          </a:p>
        </p:txBody>
      </p:sp>
      <p:sp>
        <p:nvSpPr>
          <p:cNvPr id="974" name="Shape 974"/>
          <p:cNvSpPr txBox="1"/>
          <p:nvPr/>
        </p:nvSpPr>
        <p:spPr>
          <a:xfrm>
            <a:off x="3113171" y="3726842"/>
            <a:ext cx="1348799" cy="1068600"/>
          </a:xfrm>
          <a:prstGeom prst="rect">
            <a:avLst/>
          </a:prstGeom>
          <a:noFill/>
          <a:ln>
            <a:noFill/>
          </a:ln>
        </p:spPr>
        <p:txBody>
          <a:bodyPr anchorCtr="0" anchor="t" bIns="28550" lIns="57125" rIns="57125" tIns="28550">
            <a:noAutofit/>
          </a:bodyPr>
          <a:lstStyle/>
          <a:p>
            <a:pPr indent="-171450" lvl="0" marL="177800" marR="0" rtl="0" algn="l">
              <a:spcBef>
                <a:spcPts val="0"/>
              </a:spcBef>
              <a:spcAft>
                <a:spcPts val="0"/>
              </a:spcAft>
              <a:buClr>
                <a:srgbClr val="390E69"/>
              </a:buClr>
              <a:buSzPct val="100000"/>
              <a:buFont typeface="Arial"/>
              <a:buChar char="•"/>
            </a:pPr>
            <a:r>
              <a:rPr b="1" lang="en-US" sz="900">
                <a:solidFill>
                  <a:srgbClr val="390E69"/>
                </a:solidFill>
                <a:latin typeface="Arial"/>
                <a:ea typeface="Arial"/>
                <a:cs typeface="Arial"/>
                <a:sym typeface="Arial"/>
              </a:rPr>
              <a:t>Purple Core</a:t>
            </a:r>
            <a:r>
              <a:rPr lang="en-US" sz="900">
                <a:solidFill>
                  <a:srgbClr val="390E69"/>
                </a:solidFill>
                <a:latin typeface="Arial"/>
                <a:ea typeface="Arial"/>
                <a:cs typeface="Arial"/>
                <a:sym typeface="Arial"/>
              </a:rPr>
              <a:t>: Pricing01, CESE</a:t>
            </a:r>
          </a:p>
          <a:p>
            <a:pPr indent="-171450" lvl="0" marL="177800" marR="0" rtl="0" algn="l">
              <a:spcBef>
                <a:spcPts val="0"/>
              </a:spcBef>
              <a:spcAft>
                <a:spcPts val="0"/>
              </a:spcAft>
              <a:buClr>
                <a:srgbClr val="390E69"/>
              </a:buClr>
              <a:buSzPct val="100000"/>
              <a:buFont typeface="Arial"/>
              <a:buChar char="•"/>
            </a:pPr>
            <a:r>
              <a:rPr b="1" lang="en-US" sz="900">
                <a:solidFill>
                  <a:srgbClr val="390E69"/>
                </a:solidFill>
                <a:latin typeface="Arial"/>
                <a:ea typeface="Arial"/>
                <a:cs typeface="Arial"/>
                <a:sym typeface="Arial"/>
              </a:rPr>
              <a:t>Platinum Core</a:t>
            </a:r>
            <a:r>
              <a:rPr lang="en-US" sz="900">
                <a:solidFill>
                  <a:srgbClr val="390E69"/>
                </a:solidFill>
                <a:latin typeface="Arial"/>
                <a:ea typeface="Arial"/>
                <a:cs typeface="Arial"/>
                <a:sym typeface="Arial"/>
              </a:rPr>
              <a:t>:   CVM, EFS </a:t>
            </a:r>
          </a:p>
          <a:p>
            <a:pPr indent="-171450" lvl="0" marL="177800" marR="0" rtl="0" algn="l">
              <a:spcBef>
                <a:spcPts val="0"/>
              </a:spcBef>
              <a:spcAft>
                <a:spcPts val="0"/>
              </a:spcAft>
              <a:buClr>
                <a:srgbClr val="390E69"/>
              </a:buClr>
              <a:buSzPct val="100000"/>
              <a:buFont typeface="Arial"/>
              <a:buChar char="•"/>
            </a:pPr>
            <a:r>
              <a:rPr b="1" lang="en-US" sz="900">
                <a:solidFill>
                  <a:srgbClr val="390E69"/>
                </a:solidFill>
                <a:latin typeface="Arial"/>
                <a:ea typeface="Arial"/>
                <a:cs typeface="Arial"/>
                <a:sym typeface="Arial"/>
              </a:rPr>
              <a:t>Multi-core</a:t>
            </a:r>
            <a:r>
              <a:rPr lang="en-US" sz="900">
                <a:solidFill>
                  <a:srgbClr val="390E69"/>
                </a:solidFill>
                <a:latin typeface="Arial"/>
                <a:ea typeface="Arial"/>
                <a:cs typeface="Arial"/>
                <a:sym typeface="Arial"/>
              </a:rPr>
              <a:t>:         EPIC, Dim-weight, POL</a:t>
            </a:r>
          </a:p>
        </p:txBody>
      </p:sp>
      <p:sp>
        <p:nvSpPr>
          <p:cNvPr id="975" name="Shape 975"/>
          <p:cNvSpPr txBox="1"/>
          <p:nvPr/>
        </p:nvSpPr>
        <p:spPr>
          <a:xfrm>
            <a:off x="4286251" y="3711806"/>
            <a:ext cx="1368600" cy="1650300"/>
          </a:xfrm>
          <a:prstGeom prst="rect">
            <a:avLst/>
          </a:prstGeom>
          <a:noFill/>
          <a:ln>
            <a:noFill/>
          </a:ln>
        </p:spPr>
        <p:txBody>
          <a:bodyPr anchorCtr="0" anchor="t" bIns="28550" lIns="57125" rIns="57125" tIns="28550">
            <a:noAutofit/>
          </a:bodyPr>
          <a:lstStyle/>
          <a:p>
            <a:pPr indent="-171450" lvl="0" marL="177800" marR="0" rtl="0" algn="l">
              <a:spcBef>
                <a:spcPts val="0"/>
              </a:spcBef>
              <a:spcAft>
                <a:spcPts val="0"/>
              </a:spcAft>
              <a:buClr>
                <a:srgbClr val="390E69"/>
              </a:buClr>
              <a:buSzPct val="100000"/>
              <a:buFont typeface="Arial"/>
              <a:buChar char="•"/>
            </a:pPr>
            <a:r>
              <a:rPr lang="en-US" sz="900">
                <a:solidFill>
                  <a:srgbClr val="390E69"/>
                </a:solidFill>
                <a:latin typeface="Arial"/>
                <a:ea typeface="Arial"/>
                <a:cs typeface="Arial"/>
                <a:sym typeface="Arial"/>
              </a:rPr>
              <a:t>Mode-2: Mobility</a:t>
            </a:r>
          </a:p>
          <a:p>
            <a:pPr indent="-171450" lvl="0" marL="177800" marR="0" rtl="0" algn="l">
              <a:spcBef>
                <a:spcPts val="0"/>
              </a:spcBef>
              <a:spcAft>
                <a:spcPts val="0"/>
              </a:spcAft>
              <a:buClr>
                <a:srgbClr val="390E69"/>
              </a:buClr>
              <a:buSzPct val="100000"/>
              <a:buFont typeface="Arial"/>
              <a:buChar char="•"/>
            </a:pPr>
            <a:r>
              <a:rPr lang="en-US" sz="900">
                <a:solidFill>
                  <a:srgbClr val="390E69"/>
                </a:solidFill>
                <a:latin typeface="Arial"/>
                <a:ea typeface="Arial"/>
                <a:cs typeface="Arial"/>
                <a:sym typeface="Arial"/>
              </a:rPr>
              <a:t>Next-gen CXS’</a:t>
            </a:r>
          </a:p>
          <a:p>
            <a:pPr indent="-171450" lvl="0" marL="177800" marR="0" rtl="0" algn="l">
              <a:spcBef>
                <a:spcPts val="0"/>
              </a:spcBef>
              <a:spcAft>
                <a:spcPts val="0"/>
              </a:spcAft>
              <a:buClr>
                <a:srgbClr val="390E69"/>
              </a:buClr>
              <a:buSzPct val="100000"/>
              <a:buFont typeface="Arial"/>
              <a:buChar char="•"/>
            </a:pPr>
            <a:r>
              <a:rPr lang="en-US" sz="900">
                <a:solidFill>
                  <a:srgbClr val="390E69"/>
                </a:solidFill>
                <a:latin typeface="Arial"/>
                <a:ea typeface="Arial"/>
                <a:cs typeface="Arial"/>
                <a:sym typeface="Arial"/>
              </a:rPr>
              <a:t>Active </a:t>
            </a:r>
            <a:r>
              <a:rPr b="1" lang="en-US" sz="900">
                <a:solidFill>
                  <a:srgbClr val="390E69"/>
                </a:solidFill>
                <a:latin typeface="Arial"/>
                <a:ea typeface="Arial"/>
                <a:cs typeface="Arial"/>
                <a:sym typeface="Arial"/>
              </a:rPr>
              <a:t>Mainframe modernization </a:t>
            </a:r>
            <a:r>
              <a:rPr lang="en-US" sz="900">
                <a:solidFill>
                  <a:srgbClr val="390E69"/>
                </a:solidFill>
                <a:latin typeface="Arial"/>
                <a:ea typeface="Arial"/>
                <a:cs typeface="Arial"/>
                <a:sym typeface="Arial"/>
              </a:rPr>
              <a:t>engagements (Transcoding, Rewrite, COTS)</a:t>
            </a:r>
          </a:p>
          <a:p>
            <a:pPr indent="-171450" lvl="0" marL="177800" marR="0" rtl="0" algn="l">
              <a:spcBef>
                <a:spcPts val="0"/>
              </a:spcBef>
              <a:spcAft>
                <a:spcPts val="0"/>
              </a:spcAft>
              <a:buClr>
                <a:srgbClr val="390E69"/>
              </a:buClr>
              <a:buSzPct val="100000"/>
              <a:buFont typeface="Arial"/>
              <a:buChar char="•"/>
            </a:pPr>
            <a:r>
              <a:rPr lang="en-US" sz="900">
                <a:solidFill>
                  <a:srgbClr val="390E69"/>
                </a:solidFill>
                <a:latin typeface="Arial"/>
                <a:ea typeface="Arial"/>
                <a:cs typeface="Arial"/>
                <a:sym typeface="Arial"/>
              </a:rPr>
              <a:t>YMS</a:t>
            </a:r>
          </a:p>
          <a:p>
            <a:pPr indent="-171450" lvl="0" marL="177800" marR="0" rtl="0" algn="l">
              <a:spcBef>
                <a:spcPts val="0"/>
              </a:spcBef>
              <a:spcAft>
                <a:spcPts val="0"/>
              </a:spcAft>
              <a:buClr>
                <a:schemeClr val="dk1"/>
              </a:buClr>
              <a:buFont typeface="Arial"/>
              <a:buNone/>
            </a:pPr>
            <a:r>
              <a:t/>
            </a:r>
            <a:endParaRPr sz="900">
              <a:solidFill>
                <a:srgbClr val="390E69"/>
              </a:solidFill>
              <a:latin typeface="Arial"/>
              <a:ea typeface="Arial"/>
              <a:cs typeface="Arial"/>
              <a:sym typeface="Arial"/>
            </a:endParaRPr>
          </a:p>
          <a:p>
            <a:pPr indent="-171450" lvl="0" marL="177800" marR="0" rtl="0" algn="l">
              <a:spcBef>
                <a:spcPts val="0"/>
              </a:spcBef>
              <a:spcAft>
                <a:spcPts val="0"/>
              </a:spcAft>
              <a:buClr>
                <a:schemeClr val="dk1"/>
              </a:buClr>
              <a:buFont typeface="Arial"/>
              <a:buNone/>
            </a:pPr>
            <a:r>
              <a:t/>
            </a:r>
            <a:endParaRPr sz="900">
              <a:solidFill>
                <a:srgbClr val="390E69"/>
              </a:solidFill>
              <a:latin typeface="Arial"/>
              <a:ea typeface="Arial"/>
              <a:cs typeface="Arial"/>
              <a:sym typeface="Arial"/>
            </a:endParaRPr>
          </a:p>
        </p:txBody>
      </p:sp>
      <p:sp>
        <p:nvSpPr>
          <p:cNvPr id="976" name="Shape 976"/>
          <p:cNvSpPr/>
          <p:nvPr/>
        </p:nvSpPr>
        <p:spPr>
          <a:xfrm>
            <a:off x="80210" y="3361193"/>
            <a:ext cx="5404200" cy="310800"/>
          </a:xfrm>
          <a:prstGeom prst="roundRect">
            <a:avLst>
              <a:gd fmla="val 16667" name="adj"/>
            </a:avLst>
          </a:prstGeom>
          <a:solidFill>
            <a:srgbClr val="B2FFBB"/>
          </a:solidFill>
          <a:ln>
            <a:noFill/>
          </a:ln>
        </p:spPr>
        <p:txBody>
          <a:bodyPr anchorCtr="0" anchor="ctr" bIns="28550" lIns="57125" rIns="57125" tIns="28550">
            <a:noAutofit/>
          </a:bodyPr>
          <a:lstStyle/>
          <a:p>
            <a:pPr indent="0" lvl="0" marL="0" marR="0" rtl="0" algn="l">
              <a:spcBef>
                <a:spcPts val="0"/>
              </a:spcBef>
              <a:spcAft>
                <a:spcPts val="0"/>
              </a:spcAft>
              <a:buNone/>
            </a:pPr>
            <a:r>
              <a:t/>
            </a:r>
            <a:endParaRPr i="1" sz="1700">
              <a:solidFill>
                <a:srgbClr val="FFFFFF"/>
              </a:solidFill>
              <a:latin typeface="Arial"/>
              <a:ea typeface="Arial"/>
              <a:cs typeface="Arial"/>
              <a:sym typeface="Arial"/>
            </a:endParaRPr>
          </a:p>
        </p:txBody>
      </p:sp>
      <p:sp>
        <p:nvSpPr>
          <p:cNvPr id="977" name="Shape 977"/>
          <p:cNvSpPr/>
          <p:nvPr/>
        </p:nvSpPr>
        <p:spPr>
          <a:xfrm>
            <a:off x="1679410" y="2197830"/>
            <a:ext cx="30000" cy="1263300"/>
          </a:xfrm>
          <a:prstGeom prst="rect">
            <a:avLst/>
          </a:prstGeom>
          <a:solidFill>
            <a:srgbClr val="595959"/>
          </a:solidFill>
          <a:ln>
            <a:noFill/>
          </a:ln>
        </p:spPr>
        <p:txBody>
          <a:bodyPr anchorCtr="0" anchor="ctr" bIns="28550" lIns="57125" rIns="57125" tIns="28550">
            <a:noAutofit/>
          </a:bodyPr>
          <a:lstStyle/>
          <a:p>
            <a:pPr indent="0" lvl="0" marL="0" marR="0" rtl="0" algn="l">
              <a:spcBef>
                <a:spcPts val="0"/>
              </a:spcBef>
              <a:spcAft>
                <a:spcPts val="0"/>
              </a:spcAft>
              <a:buNone/>
            </a:pPr>
            <a:r>
              <a:t/>
            </a:r>
            <a:endParaRPr sz="1800">
              <a:solidFill>
                <a:srgbClr val="FFFFFF"/>
              </a:solidFill>
              <a:latin typeface="Arial"/>
              <a:ea typeface="Arial"/>
              <a:cs typeface="Arial"/>
              <a:sym typeface="Arial"/>
            </a:endParaRPr>
          </a:p>
        </p:txBody>
      </p:sp>
      <p:sp>
        <p:nvSpPr>
          <p:cNvPr id="978" name="Shape 978"/>
          <p:cNvSpPr txBox="1"/>
          <p:nvPr/>
        </p:nvSpPr>
        <p:spPr>
          <a:xfrm>
            <a:off x="1714500" y="3731855"/>
            <a:ext cx="1263300" cy="1332000"/>
          </a:xfrm>
          <a:prstGeom prst="rect">
            <a:avLst/>
          </a:prstGeom>
          <a:noFill/>
          <a:ln>
            <a:noFill/>
          </a:ln>
        </p:spPr>
        <p:txBody>
          <a:bodyPr anchorCtr="0" anchor="t" bIns="28550" lIns="57125" rIns="57125" tIns="28550">
            <a:noAutofit/>
          </a:bodyPr>
          <a:lstStyle/>
          <a:p>
            <a:pPr indent="-171450" lvl="0" marL="177800" marR="0" rtl="0" algn="l">
              <a:spcBef>
                <a:spcPts val="0"/>
              </a:spcBef>
              <a:spcAft>
                <a:spcPts val="0"/>
              </a:spcAft>
              <a:buClr>
                <a:srgbClr val="390E69"/>
              </a:buClr>
              <a:buSzPct val="100000"/>
              <a:buFont typeface="Arial"/>
              <a:buChar char="•"/>
            </a:pPr>
            <a:r>
              <a:rPr lang="en-US" sz="900">
                <a:solidFill>
                  <a:srgbClr val="390E69"/>
                </a:solidFill>
                <a:latin typeface="Arial"/>
                <a:ea typeface="Arial"/>
                <a:cs typeface="Arial"/>
                <a:sym typeface="Arial"/>
              </a:rPr>
              <a:t>CTS to MTS </a:t>
            </a:r>
          </a:p>
          <a:p>
            <a:pPr indent="-171450" lvl="0" marL="177800" marR="0" rtl="0" algn="l">
              <a:spcBef>
                <a:spcPts val="0"/>
              </a:spcBef>
              <a:spcAft>
                <a:spcPts val="0"/>
              </a:spcAft>
              <a:buClr>
                <a:srgbClr val="390E69"/>
              </a:buClr>
              <a:buSzPct val="100000"/>
              <a:buFont typeface="Arial"/>
              <a:buChar char="•"/>
            </a:pPr>
            <a:r>
              <a:rPr lang="en-US" sz="900">
                <a:solidFill>
                  <a:srgbClr val="390E69"/>
                </a:solidFill>
                <a:latin typeface="Arial"/>
                <a:ea typeface="Arial"/>
                <a:cs typeface="Arial"/>
                <a:sym typeface="Arial"/>
              </a:rPr>
              <a:t>Onsite to Offshore (1000+) scale</a:t>
            </a:r>
          </a:p>
          <a:p>
            <a:pPr indent="-171450" lvl="0" marL="177800" marR="0" rtl="0" algn="l">
              <a:spcBef>
                <a:spcPts val="0"/>
              </a:spcBef>
              <a:spcAft>
                <a:spcPts val="0"/>
              </a:spcAft>
              <a:buClr>
                <a:srgbClr val="390E69"/>
              </a:buClr>
              <a:buSzPct val="100000"/>
              <a:buFont typeface="Arial"/>
              <a:buChar char="•"/>
            </a:pPr>
            <a:r>
              <a:rPr lang="en-US" sz="900">
                <a:solidFill>
                  <a:srgbClr val="390E69"/>
                </a:solidFill>
                <a:latin typeface="Arial"/>
                <a:ea typeface="Arial"/>
                <a:cs typeface="Arial"/>
                <a:sym typeface="Arial"/>
              </a:rPr>
              <a:t>Waterfall to iterative model</a:t>
            </a:r>
          </a:p>
          <a:p>
            <a:pPr indent="-171450" lvl="0" marL="177800" marR="0" rtl="0" algn="l">
              <a:spcBef>
                <a:spcPts val="0"/>
              </a:spcBef>
              <a:spcAft>
                <a:spcPts val="0"/>
              </a:spcAft>
              <a:buClr>
                <a:srgbClr val="390E69"/>
              </a:buClr>
              <a:buSzPct val="100000"/>
              <a:buFont typeface="Arial"/>
              <a:buChar char="•"/>
            </a:pPr>
            <a:r>
              <a:rPr b="1" lang="en-US" sz="900">
                <a:solidFill>
                  <a:srgbClr val="390E69"/>
                </a:solidFill>
                <a:latin typeface="Arial"/>
                <a:ea typeface="Arial"/>
                <a:cs typeface="Arial"/>
                <a:sym typeface="Arial"/>
              </a:rPr>
              <a:t>Laid the basis for future scale-up</a:t>
            </a:r>
          </a:p>
          <a:p>
            <a:pPr indent="-209550" lvl="0" marL="215900" marR="0" rtl="0" algn="l">
              <a:spcBef>
                <a:spcPts val="0"/>
              </a:spcBef>
              <a:spcAft>
                <a:spcPts val="0"/>
              </a:spcAft>
              <a:buClr>
                <a:schemeClr val="dk1"/>
              </a:buClr>
              <a:buFont typeface="Arial"/>
              <a:buNone/>
            </a:pPr>
            <a:r>
              <a:t/>
            </a:r>
            <a:endParaRPr sz="900">
              <a:solidFill>
                <a:srgbClr val="390E69"/>
              </a:solidFill>
              <a:latin typeface="Arial"/>
              <a:ea typeface="Arial"/>
              <a:cs typeface="Arial"/>
              <a:sym typeface="Arial"/>
            </a:endParaRPr>
          </a:p>
        </p:txBody>
      </p:sp>
      <p:sp>
        <p:nvSpPr>
          <p:cNvPr id="979" name="Shape 979"/>
          <p:cNvSpPr/>
          <p:nvPr/>
        </p:nvSpPr>
        <p:spPr>
          <a:xfrm>
            <a:off x="160421" y="3436080"/>
            <a:ext cx="140399" cy="150300"/>
          </a:xfrm>
          <a:prstGeom prst="flowChartConnector">
            <a:avLst/>
          </a:prstGeom>
          <a:solidFill>
            <a:srgbClr val="595959"/>
          </a:solidFill>
          <a:ln>
            <a:noFill/>
          </a:ln>
        </p:spPr>
        <p:txBody>
          <a:bodyPr anchorCtr="0" anchor="ctr" bIns="28550" lIns="57125" rIns="57125" tIns="28550">
            <a:noAutofit/>
          </a:bodyPr>
          <a:lstStyle/>
          <a:p>
            <a:pPr indent="0" lvl="0" marL="0" marR="0" rtl="0" algn="l">
              <a:spcBef>
                <a:spcPts val="0"/>
              </a:spcBef>
              <a:spcAft>
                <a:spcPts val="0"/>
              </a:spcAft>
              <a:buNone/>
            </a:pPr>
            <a:r>
              <a:t/>
            </a:r>
            <a:endParaRPr sz="1800">
              <a:solidFill>
                <a:srgbClr val="FFFFFF"/>
              </a:solidFill>
              <a:latin typeface="Arial"/>
              <a:ea typeface="Arial"/>
              <a:cs typeface="Arial"/>
              <a:sym typeface="Arial"/>
            </a:endParaRPr>
          </a:p>
        </p:txBody>
      </p:sp>
      <p:sp>
        <p:nvSpPr>
          <p:cNvPr id="980" name="Shape 980"/>
          <p:cNvSpPr/>
          <p:nvPr/>
        </p:nvSpPr>
        <p:spPr>
          <a:xfrm>
            <a:off x="1619252" y="3431067"/>
            <a:ext cx="140400" cy="150300"/>
          </a:xfrm>
          <a:prstGeom prst="flowChartConnector">
            <a:avLst/>
          </a:prstGeom>
          <a:solidFill>
            <a:srgbClr val="595959"/>
          </a:solidFill>
          <a:ln>
            <a:noFill/>
          </a:ln>
        </p:spPr>
        <p:txBody>
          <a:bodyPr anchorCtr="0" anchor="ctr" bIns="28550" lIns="57125" rIns="57125" tIns="28550">
            <a:noAutofit/>
          </a:bodyPr>
          <a:lstStyle/>
          <a:p>
            <a:pPr indent="0" lvl="0" marL="0" marR="0" rtl="0" algn="l">
              <a:spcBef>
                <a:spcPts val="0"/>
              </a:spcBef>
              <a:spcAft>
                <a:spcPts val="0"/>
              </a:spcAft>
              <a:buNone/>
            </a:pPr>
            <a:r>
              <a:t/>
            </a:r>
            <a:endParaRPr sz="1800">
              <a:solidFill>
                <a:srgbClr val="FFFFFF"/>
              </a:solidFill>
              <a:latin typeface="Arial"/>
              <a:ea typeface="Arial"/>
              <a:cs typeface="Arial"/>
              <a:sym typeface="Arial"/>
            </a:endParaRPr>
          </a:p>
        </p:txBody>
      </p:sp>
      <p:sp>
        <p:nvSpPr>
          <p:cNvPr id="981" name="Shape 981"/>
          <p:cNvSpPr txBox="1"/>
          <p:nvPr/>
        </p:nvSpPr>
        <p:spPr>
          <a:xfrm>
            <a:off x="300791" y="3385947"/>
            <a:ext cx="631500" cy="213600"/>
          </a:xfrm>
          <a:prstGeom prst="rect">
            <a:avLst/>
          </a:prstGeom>
          <a:noFill/>
          <a:ln>
            <a:noFill/>
          </a:ln>
        </p:spPr>
        <p:txBody>
          <a:bodyPr anchorCtr="0" anchor="t" bIns="28550" lIns="57125" rIns="57125" tIns="28550">
            <a:noAutofit/>
          </a:bodyPr>
          <a:lstStyle/>
          <a:p>
            <a:pPr indent="0" lvl="0" marL="0" marR="0" rtl="0" algn="l">
              <a:spcBef>
                <a:spcPts val="0"/>
              </a:spcBef>
              <a:spcAft>
                <a:spcPts val="0"/>
              </a:spcAft>
              <a:buSzPct val="25000"/>
              <a:buNone/>
            </a:pPr>
            <a:r>
              <a:rPr b="1" lang="en-US" sz="1100">
                <a:solidFill>
                  <a:srgbClr val="000000"/>
                </a:solidFill>
                <a:latin typeface="Arial"/>
                <a:ea typeface="Arial"/>
                <a:cs typeface="Arial"/>
                <a:sym typeface="Arial"/>
              </a:rPr>
              <a:t>2012</a:t>
            </a:r>
          </a:p>
        </p:txBody>
      </p:sp>
      <p:sp>
        <p:nvSpPr>
          <p:cNvPr id="982" name="Shape 982"/>
          <p:cNvSpPr txBox="1"/>
          <p:nvPr/>
        </p:nvSpPr>
        <p:spPr>
          <a:xfrm>
            <a:off x="1769646" y="3390961"/>
            <a:ext cx="631500" cy="213600"/>
          </a:xfrm>
          <a:prstGeom prst="rect">
            <a:avLst/>
          </a:prstGeom>
          <a:noFill/>
          <a:ln>
            <a:noFill/>
          </a:ln>
        </p:spPr>
        <p:txBody>
          <a:bodyPr anchorCtr="0" anchor="t" bIns="28550" lIns="57125" rIns="57125" tIns="28550">
            <a:noAutofit/>
          </a:bodyPr>
          <a:lstStyle/>
          <a:p>
            <a:pPr indent="0" lvl="0" marL="0" marR="0" rtl="0" algn="l">
              <a:spcBef>
                <a:spcPts val="0"/>
              </a:spcBef>
              <a:spcAft>
                <a:spcPts val="0"/>
              </a:spcAft>
              <a:buSzPct val="25000"/>
              <a:buNone/>
            </a:pPr>
            <a:r>
              <a:rPr b="1" lang="en-US" sz="1100">
                <a:solidFill>
                  <a:srgbClr val="000000"/>
                </a:solidFill>
                <a:latin typeface="Arial"/>
                <a:ea typeface="Arial"/>
                <a:cs typeface="Arial"/>
                <a:sym typeface="Arial"/>
              </a:rPr>
              <a:t>2013</a:t>
            </a:r>
          </a:p>
        </p:txBody>
      </p:sp>
      <p:sp>
        <p:nvSpPr>
          <p:cNvPr id="983" name="Shape 983"/>
          <p:cNvSpPr txBox="1"/>
          <p:nvPr/>
        </p:nvSpPr>
        <p:spPr>
          <a:xfrm>
            <a:off x="3088107" y="3385947"/>
            <a:ext cx="631499" cy="213600"/>
          </a:xfrm>
          <a:prstGeom prst="rect">
            <a:avLst/>
          </a:prstGeom>
          <a:noFill/>
          <a:ln>
            <a:noFill/>
          </a:ln>
        </p:spPr>
        <p:txBody>
          <a:bodyPr anchorCtr="0" anchor="t" bIns="28550" lIns="57125" rIns="57125" tIns="28550">
            <a:noAutofit/>
          </a:bodyPr>
          <a:lstStyle/>
          <a:p>
            <a:pPr indent="0" lvl="0" marL="0" marR="0" rtl="0" algn="l">
              <a:spcBef>
                <a:spcPts val="0"/>
              </a:spcBef>
              <a:spcAft>
                <a:spcPts val="0"/>
              </a:spcAft>
              <a:buSzPct val="25000"/>
              <a:buNone/>
            </a:pPr>
            <a:r>
              <a:rPr b="1" lang="en-US" sz="1100">
                <a:solidFill>
                  <a:srgbClr val="000000"/>
                </a:solidFill>
                <a:latin typeface="Arial"/>
                <a:ea typeface="Arial"/>
                <a:cs typeface="Arial"/>
                <a:sym typeface="Arial"/>
              </a:rPr>
              <a:t>2014</a:t>
            </a:r>
          </a:p>
        </p:txBody>
      </p:sp>
      <p:sp>
        <p:nvSpPr>
          <p:cNvPr id="984" name="Shape 984"/>
          <p:cNvSpPr/>
          <p:nvPr/>
        </p:nvSpPr>
        <p:spPr>
          <a:xfrm>
            <a:off x="210553" y="2212869"/>
            <a:ext cx="30000" cy="1263300"/>
          </a:xfrm>
          <a:prstGeom prst="rect">
            <a:avLst/>
          </a:prstGeom>
          <a:solidFill>
            <a:srgbClr val="595959"/>
          </a:solidFill>
          <a:ln>
            <a:noFill/>
          </a:ln>
        </p:spPr>
        <p:txBody>
          <a:bodyPr anchorCtr="0" anchor="ctr" bIns="28550" lIns="57125" rIns="57125" tIns="28550">
            <a:noAutofit/>
          </a:bodyPr>
          <a:lstStyle/>
          <a:p>
            <a:pPr indent="0" lvl="0" marL="0" marR="0" rtl="0" algn="l">
              <a:spcBef>
                <a:spcPts val="0"/>
              </a:spcBef>
              <a:spcAft>
                <a:spcPts val="0"/>
              </a:spcAft>
              <a:buNone/>
            </a:pPr>
            <a:r>
              <a:t/>
            </a:r>
            <a:endParaRPr sz="1800">
              <a:solidFill>
                <a:srgbClr val="FFFFFF"/>
              </a:solidFill>
              <a:latin typeface="Arial"/>
              <a:ea typeface="Arial"/>
              <a:cs typeface="Arial"/>
              <a:sym typeface="Arial"/>
            </a:endParaRPr>
          </a:p>
        </p:txBody>
      </p:sp>
      <p:sp>
        <p:nvSpPr>
          <p:cNvPr id="985" name="Shape 985"/>
          <p:cNvSpPr txBox="1"/>
          <p:nvPr/>
        </p:nvSpPr>
        <p:spPr>
          <a:xfrm>
            <a:off x="5454316" y="3696765"/>
            <a:ext cx="1314600" cy="1595100"/>
          </a:xfrm>
          <a:prstGeom prst="rect">
            <a:avLst/>
          </a:prstGeom>
          <a:noFill/>
          <a:ln>
            <a:noFill/>
          </a:ln>
        </p:spPr>
        <p:txBody>
          <a:bodyPr anchorCtr="0" anchor="t" bIns="28550" lIns="57125" rIns="57125" tIns="28550">
            <a:noAutofit/>
          </a:bodyPr>
          <a:lstStyle/>
          <a:p>
            <a:pPr indent="-171450" lvl="0" marL="177800" marR="0" rtl="0" algn="l">
              <a:spcBef>
                <a:spcPts val="0"/>
              </a:spcBef>
              <a:spcAft>
                <a:spcPts val="0"/>
              </a:spcAft>
              <a:buClr>
                <a:srgbClr val="390E69"/>
              </a:buClr>
              <a:buSzPct val="100000"/>
              <a:buFont typeface="Arial"/>
              <a:buChar char="•"/>
            </a:pPr>
            <a:r>
              <a:rPr lang="en-US" sz="900">
                <a:solidFill>
                  <a:srgbClr val="390E69"/>
                </a:solidFill>
                <a:latin typeface="Arial"/>
                <a:ea typeface="Arial"/>
                <a:cs typeface="Arial"/>
                <a:sym typeface="Arial"/>
              </a:rPr>
              <a:t>Decommision (D)</a:t>
            </a:r>
          </a:p>
          <a:p>
            <a:pPr indent="-171450" lvl="0" marL="177800" marR="0" rtl="0" algn="l">
              <a:spcBef>
                <a:spcPts val="0"/>
              </a:spcBef>
              <a:spcAft>
                <a:spcPts val="0"/>
              </a:spcAft>
              <a:buClr>
                <a:srgbClr val="390E69"/>
              </a:buClr>
              <a:buSzPct val="100000"/>
              <a:buFont typeface="Arial"/>
              <a:buChar char="•"/>
            </a:pPr>
            <a:r>
              <a:rPr lang="en-US" sz="900">
                <a:solidFill>
                  <a:srgbClr val="390E69"/>
                </a:solidFill>
                <a:latin typeface="Arial"/>
                <a:ea typeface="Arial"/>
                <a:cs typeface="Arial"/>
                <a:sym typeface="Arial"/>
              </a:rPr>
              <a:t>Cloudification</a:t>
            </a:r>
          </a:p>
          <a:p>
            <a:pPr indent="-171450" lvl="0" marL="177800" marR="0" rtl="0" algn="l">
              <a:spcBef>
                <a:spcPts val="0"/>
              </a:spcBef>
              <a:spcAft>
                <a:spcPts val="0"/>
              </a:spcAft>
              <a:buClr>
                <a:srgbClr val="390E69"/>
              </a:buClr>
              <a:buSzPct val="100000"/>
              <a:buFont typeface="Arial"/>
              <a:buChar char="•"/>
            </a:pPr>
            <a:r>
              <a:rPr lang="en-US" sz="900">
                <a:solidFill>
                  <a:srgbClr val="390E69"/>
                </a:solidFill>
                <a:latin typeface="Arial"/>
                <a:ea typeface="Arial"/>
                <a:cs typeface="Arial"/>
                <a:sym typeface="Arial"/>
              </a:rPr>
              <a:t>Operating Model journey</a:t>
            </a:r>
          </a:p>
          <a:p>
            <a:pPr indent="-171450" lvl="0" marL="177800" marR="0" rtl="0" algn="l">
              <a:spcBef>
                <a:spcPts val="0"/>
              </a:spcBef>
              <a:spcAft>
                <a:spcPts val="0"/>
              </a:spcAft>
              <a:buClr>
                <a:srgbClr val="390E69"/>
              </a:buClr>
              <a:buSzPct val="100000"/>
              <a:buFont typeface="Arial"/>
              <a:buChar char="•"/>
            </a:pPr>
            <a:r>
              <a:rPr lang="en-US" sz="900">
                <a:solidFill>
                  <a:srgbClr val="390E69"/>
                </a:solidFill>
                <a:latin typeface="Arial"/>
                <a:ea typeface="Arial"/>
                <a:cs typeface="Arial"/>
                <a:sym typeface="Arial"/>
              </a:rPr>
              <a:t>TNT Integration</a:t>
            </a:r>
          </a:p>
          <a:p>
            <a:pPr indent="-171450" lvl="0" marL="177800" marR="0" rtl="0" algn="l">
              <a:spcBef>
                <a:spcPts val="0"/>
              </a:spcBef>
              <a:spcAft>
                <a:spcPts val="0"/>
              </a:spcAft>
              <a:buClr>
                <a:srgbClr val="390E69"/>
              </a:buClr>
              <a:buSzPct val="100000"/>
              <a:buFont typeface="Arial"/>
              <a:buChar char="•"/>
            </a:pPr>
            <a:r>
              <a:rPr lang="en-US" sz="900">
                <a:solidFill>
                  <a:srgbClr val="390E69"/>
                </a:solidFill>
                <a:latin typeface="Arial"/>
                <a:ea typeface="Arial"/>
                <a:cs typeface="Arial"/>
                <a:sym typeface="Arial"/>
              </a:rPr>
              <a:t>GTM Transformation</a:t>
            </a:r>
          </a:p>
          <a:p>
            <a:pPr indent="-171450" lvl="0" marL="177800" marR="0" rtl="0" algn="l">
              <a:spcBef>
                <a:spcPts val="0"/>
              </a:spcBef>
              <a:spcAft>
                <a:spcPts val="0"/>
              </a:spcAft>
              <a:buClr>
                <a:schemeClr val="dk1"/>
              </a:buClr>
              <a:buFont typeface="Arial"/>
              <a:buNone/>
            </a:pPr>
            <a:r>
              <a:t/>
            </a:r>
            <a:endParaRPr sz="900">
              <a:solidFill>
                <a:srgbClr val="390E69"/>
              </a:solidFill>
              <a:latin typeface="Arial"/>
              <a:ea typeface="Arial"/>
              <a:cs typeface="Arial"/>
              <a:sym typeface="Arial"/>
            </a:endParaRPr>
          </a:p>
          <a:p>
            <a:pPr indent="-171450" lvl="0" marL="177800" marR="0" rtl="0" algn="l">
              <a:spcBef>
                <a:spcPts val="0"/>
              </a:spcBef>
              <a:spcAft>
                <a:spcPts val="0"/>
              </a:spcAft>
              <a:buClr>
                <a:schemeClr val="dk1"/>
              </a:buClr>
              <a:buFont typeface="Arial"/>
              <a:buNone/>
            </a:pPr>
            <a:r>
              <a:t/>
            </a:r>
            <a:endParaRPr sz="900">
              <a:solidFill>
                <a:srgbClr val="390E69"/>
              </a:solidFill>
              <a:latin typeface="Arial"/>
              <a:ea typeface="Arial"/>
              <a:cs typeface="Arial"/>
              <a:sym typeface="Arial"/>
            </a:endParaRPr>
          </a:p>
        </p:txBody>
      </p:sp>
      <p:sp>
        <p:nvSpPr>
          <p:cNvPr id="986" name="Shape 986"/>
          <p:cNvSpPr txBox="1"/>
          <p:nvPr/>
        </p:nvSpPr>
        <p:spPr>
          <a:xfrm>
            <a:off x="5417649" y="2127645"/>
            <a:ext cx="1333500" cy="306900"/>
          </a:xfrm>
          <a:prstGeom prst="rect">
            <a:avLst/>
          </a:prstGeom>
          <a:noFill/>
          <a:ln>
            <a:noFill/>
          </a:ln>
        </p:spPr>
        <p:txBody>
          <a:bodyPr anchorCtr="0" anchor="t" bIns="28550" lIns="57125" rIns="57125" tIns="28550">
            <a:noAutofit/>
          </a:bodyPr>
          <a:lstStyle/>
          <a:p>
            <a:pPr indent="0" lvl="0" marL="0" marR="0" rtl="0" algn="l">
              <a:spcBef>
                <a:spcPts val="0"/>
              </a:spcBef>
              <a:spcAft>
                <a:spcPts val="0"/>
              </a:spcAft>
              <a:buSzPct val="25000"/>
              <a:buNone/>
            </a:pPr>
            <a:r>
              <a:rPr lang="en-US" sz="900">
                <a:solidFill>
                  <a:srgbClr val="271137"/>
                </a:solidFill>
                <a:latin typeface="Jacques Francois Shadow"/>
                <a:ea typeface="Jacques Francois Shadow"/>
                <a:cs typeface="Jacques Francois Shadow"/>
                <a:sym typeface="Jacques Francois Shadow"/>
              </a:rPr>
              <a:t>Business Transformation</a:t>
            </a:r>
          </a:p>
        </p:txBody>
      </p:sp>
      <p:sp>
        <p:nvSpPr>
          <p:cNvPr id="987" name="Shape 987"/>
          <p:cNvSpPr/>
          <p:nvPr/>
        </p:nvSpPr>
        <p:spPr>
          <a:xfrm>
            <a:off x="2937712" y="3436079"/>
            <a:ext cx="140400" cy="150300"/>
          </a:xfrm>
          <a:prstGeom prst="flowChartConnector">
            <a:avLst/>
          </a:prstGeom>
          <a:solidFill>
            <a:srgbClr val="595959"/>
          </a:solidFill>
          <a:ln>
            <a:noFill/>
          </a:ln>
        </p:spPr>
        <p:txBody>
          <a:bodyPr anchorCtr="0" anchor="ctr" bIns="28550" lIns="57125" rIns="57125" tIns="28550">
            <a:noAutofit/>
          </a:bodyPr>
          <a:lstStyle/>
          <a:p>
            <a:pPr indent="0" lvl="0" marL="0" marR="0" rtl="0" algn="l">
              <a:spcBef>
                <a:spcPts val="0"/>
              </a:spcBef>
              <a:spcAft>
                <a:spcPts val="0"/>
              </a:spcAft>
              <a:buNone/>
            </a:pPr>
            <a:r>
              <a:t/>
            </a:r>
            <a:endParaRPr sz="1800">
              <a:solidFill>
                <a:srgbClr val="FFFFFF"/>
              </a:solidFill>
              <a:latin typeface="Arial"/>
              <a:ea typeface="Arial"/>
              <a:cs typeface="Arial"/>
              <a:sym typeface="Arial"/>
            </a:endParaRPr>
          </a:p>
        </p:txBody>
      </p:sp>
      <p:sp>
        <p:nvSpPr>
          <p:cNvPr id="988" name="Shape 988"/>
          <p:cNvSpPr/>
          <p:nvPr/>
        </p:nvSpPr>
        <p:spPr>
          <a:xfrm>
            <a:off x="2957765" y="2142684"/>
            <a:ext cx="100500" cy="95100"/>
          </a:xfrm>
          <a:prstGeom prst="flowChartConnector">
            <a:avLst/>
          </a:prstGeom>
          <a:solidFill>
            <a:srgbClr val="595959"/>
          </a:solidFill>
          <a:ln>
            <a:noFill/>
          </a:ln>
        </p:spPr>
        <p:txBody>
          <a:bodyPr anchorCtr="0" anchor="ctr" bIns="28550" lIns="57125" rIns="57125" tIns="28550">
            <a:noAutofit/>
          </a:bodyPr>
          <a:lstStyle/>
          <a:p>
            <a:pPr indent="0" lvl="0" marL="0" marR="0" rtl="0" algn="l">
              <a:spcBef>
                <a:spcPts val="0"/>
              </a:spcBef>
              <a:spcAft>
                <a:spcPts val="0"/>
              </a:spcAft>
              <a:buNone/>
            </a:pPr>
            <a:r>
              <a:t/>
            </a:r>
            <a:endParaRPr sz="1800">
              <a:solidFill>
                <a:srgbClr val="FFFFFF"/>
              </a:solidFill>
              <a:latin typeface="Arial"/>
              <a:ea typeface="Arial"/>
              <a:cs typeface="Arial"/>
              <a:sym typeface="Arial"/>
            </a:endParaRPr>
          </a:p>
        </p:txBody>
      </p:sp>
      <p:sp>
        <p:nvSpPr>
          <p:cNvPr id="989" name="Shape 989"/>
          <p:cNvSpPr/>
          <p:nvPr/>
        </p:nvSpPr>
        <p:spPr>
          <a:xfrm>
            <a:off x="2987844" y="2192816"/>
            <a:ext cx="30000" cy="1263300"/>
          </a:xfrm>
          <a:prstGeom prst="rect">
            <a:avLst/>
          </a:prstGeom>
          <a:solidFill>
            <a:srgbClr val="595959"/>
          </a:solidFill>
          <a:ln>
            <a:noFill/>
          </a:ln>
        </p:spPr>
        <p:txBody>
          <a:bodyPr anchorCtr="0" anchor="ctr" bIns="28550" lIns="57125" rIns="57125" tIns="28550">
            <a:noAutofit/>
          </a:bodyPr>
          <a:lstStyle/>
          <a:p>
            <a:pPr indent="0" lvl="0" marL="0" marR="0" rtl="0" algn="l">
              <a:spcBef>
                <a:spcPts val="0"/>
              </a:spcBef>
              <a:spcAft>
                <a:spcPts val="0"/>
              </a:spcAft>
              <a:buNone/>
            </a:pPr>
            <a:r>
              <a:t/>
            </a:r>
            <a:endParaRPr sz="1800">
              <a:solidFill>
                <a:srgbClr val="FFFFFF"/>
              </a:solidFill>
              <a:latin typeface="Arial"/>
              <a:ea typeface="Arial"/>
              <a:cs typeface="Arial"/>
              <a:sym typeface="Arial"/>
            </a:endParaRPr>
          </a:p>
        </p:txBody>
      </p:sp>
      <p:sp>
        <p:nvSpPr>
          <p:cNvPr id="990" name="Shape 990"/>
          <p:cNvSpPr/>
          <p:nvPr/>
        </p:nvSpPr>
        <p:spPr>
          <a:xfrm>
            <a:off x="4160923" y="3436079"/>
            <a:ext cx="140400" cy="150300"/>
          </a:xfrm>
          <a:prstGeom prst="flowChartConnector">
            <a:avLst/>
          </a:prstGeom>
          <a:solidFill>
            <a:srgbClr val="595959"/>
          </a:solidFill>
          <a:ln>
            <a:noFill/>
          </a:ln>
        </p:spPr>
        <p:txBody>
          <a:bodyPr anchorCtr="0" anchor="ctr" bIns="28550" lIns="57125" rIns="57125" tIns="28550">
            <a:noAutofit/>
          </a:bodyPr>
          <a:lstStyle/>
          <a:p>
            <a:pPr indent="0" lvl="0" marL="0" marR="0" rtl="0" algn="l">
              <a:spcBef>
                <a:spcPts val="0"/>
              </a:spcBef>
              <a:spcAft>
                <a:spcPts val="0"/>
              </a:spcAft>
              <a:buNone/>
            </a:pPr>
            <a:r>
              <a:t/>
            </a:r>
            <a:endParaRPr sz="1800">
              <a:solidFill>
                <a:srgbClr val="FFFFFF"/>
              </a:solidFill>
              <a:latin typeface="Arial"/>
              <a:ea typeface="Arial"/>
              <a:cs typeface="Arial"/>
              <a:sym typeface="Arial"/>
            </a:endParaRPr>
          </a:p>
        </p:txBody>
      </p:sp>
      <p:sp>
        <p:nvSpPr>
          <p:cNvPr id="991" name="Shape 991"/>
          <p:cNvSpPr/>
          <p:nvPr/>
        </p:nvSpPr>
        <p:spPr>
          <a:xfrm>
            <a:off x="4180976" y="2142684"/>
            <a:ext cx="100500" cy="95100"/>
          </a:xfrm>
          <a:prstGeom prst="flowChartConnector">
            <a:avLst/>
          </a:prstGeom>
          <a:solidFill>
            <a:srgbClr val="595959"/>
          </a:solidFill>
          <a:ln>
            <a:noFill/>
          </a:ln>
        </p:spPr>
        <p:txBody>
          <a:bodyPr anchorCtr="0" anchor="ctr" bIns="28550" lIns="57125" rIns="57125" tIns="28550">
            <a:noAutofit/>
          </a:bodyPr>
          <a:lstStyle/>
          <a:p>
            <a:pPr indent="0" lvl="0" marL="0" marR="0" rtl="0" algn="l">
              <a:spcBef>
                <a:spcPts val="0"/>
              </a:spcBef>
              <a:spcAft>
                <a:spcPts val="0"/>
              </a:spcAft>
              <a:buNone/>
            </a:pPr>
            <a:r>
              <a:t/>
            </a:r>
            <a:endParaRPr sz="1800">
              <a:solidFill>
                <a:srgbClr val="FFFFFF"/>
              </a:solidFill>
              <a:latin typeface="Arial"/>
              <a:ea typeface="Arial"/>
              <a:cs typeface="Arial"/>
              <a:sym typeface="Arial"/>
            </a:endParaRPr>
          </a:p>
        </p:txBody>
      </p:sp>
      <p:sp>
        <p:nvSpPr>
          <p:cNvPr id="992" name="Shape 992"/>
          <p:cNvSpPr/>
          <p:nvPr/>
        </p:nvSpPr>
        <p:spPr>
          <a:xfrm>
            <a:off x="4211054" y="2192816"/>
            <a:ext cx="30000" cy="1263300"/>
          </a:xfrm>
          <a:prstGeom prst="rect">
            <a:avLst/>
          </a:prstGeom>
          <a:solidFill>
            <a:srgbClr val="595959"/>
          </a:solidFill>
          <a:ln>
            <a:noFill/>
          </a:ln>
        </p:spPr>
        <p:txBody>
          <a:bodyPr anchorCtr="0" anchor="ctr" bIns="28550" lIns="57125" rIns="57125" tIns="28550">
            <a:noAutofit/>
          </a:bodyPr>
          <a:lstStyle/>
          <a:p>
            <a:pPr indent="0" lvl="0" marL="0" marR="0" rtl="0" algn="l">
              <a:spcBef>
                <a:spcPts val="0"/>
              </a:spcBef>
              <a:spcAft>
                <a:spcPts val="0"/>
              </a:spcAft>
              <a:buNone/>
            </a:pPr>
            <a:r>
              <a:t/>
            </a:r>
            <a:endParaRPr sz="1800">
              <a:solidFill>
                <a:srgbClr val="FFFFFF"/>
              </a:solidFill>
              <a:latin typeface="Arial"/>
              <a:ea typeface="Arial"/>
              <a:cs typeface="Arial"/>
              <a:sym typeface="Arial"/>
            </a:endParaRPr>
          </a:p>
        </p:txBody>
      </p:sp>
      <p:sp>
        <p:nvSpPr>
          <p:cNvPr id="993" name="Shape 993"/>
          <p:cNvSpPr/>
          <p:nvPr/>
        </p:nvSpPr>
        <p:spPr>
          <a:xfrm>
            <a:off x="6768856" y="299582"/>
            <a:ext cx="2306100" cy="2336100"/>
          </a:xfrm>
          <a:prstGeom prst="rect">
            <a:avLst/>
          </a:prstGeom>
          <a:blipFill rotWithShape="1">
            <a:blip r:embed="rId8">
              <a:alphaModFix/>
            </a:blip>
            <a:stretch>
              <a:fillRect b="0" l="0" r="0" t="0"/>
            </a:stretch>
          </a:blipFill>
          <a:ln>
            <a:noFill/>
          </a:ln>
        </p:spPr>
        <p:txBody>
          <a:bodyPr anchorCtr="0" anchor="ctr" bIns="28550" lIns="57125" rIns="57125" tIns="28550">
            <a:noAutofit/>
          </a:bodyPr>
          <a:lstStyle/>
          <a:p>
            <a:pPr indent="0" lvl="0" marL="0" marR="0" rtl="0" algn="l">
              <a:spcBef>
                <a:spcPts val="0"/>
              </a:spcBef>
              <a:spcAft>
                <a:spcPts val="0"/>
              </a:spcAft>
              <a:buNone/>
            </a:pPr>
            <a:r>
              <a:t/>
            </a:r>
            <a:endParaRPr sz="1800">
              <a:solidFill>
                <a:srgbClr val="FFFFFF"/>
              </a:solidFill>
              <a:latin typeface="Arial"/>
              <a:ea typeface="Arial"/>
              <a:cs typeface="Arial"/>
              <a:sym typeface="Arial"/>
            </a:endParaRPr>
          </a:p>
        </p:txBody>
      </p:sp>
      <p:sp>
        <p:nvSpPr>
          <p:cNvPr id="994" name="Shape 994"/>
          <p:cNvSpPr txBox="1"/>
          <p:nvPr/>
        </p:nvSpPr>
        <p:spPr>
          <a:xfrm>
            <a:off x="180474" y="1861947"/>
            <a:ext cx="2083200" cy="213600"/>
          </a:xfrm>
          <a:prstGeom prst="rect">
            <a:avLst/>
          </a:prstGeom>
          <a:noFill/>
          <a:ln>
            <a:noFill/>
          </a:ln>
        </p:spPr>
        <p:txBody>
          <a:bodyPr anchorCtr="0" anchor="t" bIns="28550" lIns="57125" rIns="57125" tIns="28550">
            <a:noAutofit/>
          </a:bodyPr>
          <a:lstStyle/>
          <a:p>
            <a:pPr indent="0" lvl="0" marL="0" marR="0" rtl="0" algn="l">
              <a:spcBef>
                <a:spcPts val="0"/>
              </a:spcBef>
              <a:spcAft>
                <a:spcPts val="0"/>
              </a:spcAft>
              <a:buSzPct val="25000"/>
              <a:buNone/>
            </a:pPr>
            <a:r>
              <a:rPr b="1" lang="en-US" sz="1100">
                <a:solidFill>
                  <a:srgbClr val="5D17AA"/>
                </a:solidFill>
                <a:latin typeface="Arial"/>
                <a:ea typeface="Arial"/>
                <a:cs typeface="Arial"/>
                <a:sym typeface="Arial"/>
              </a:rPr>
              <a:t>The SYNTEL Partnership</a:t>
            </a:r>
          </a:p>
        </p:txBody>
      </p:sp>
      <p:sp>
        <p:nvSpPr>
          <p:cNvPr id="995" name="Shape 995"/>
          <p:cNvSpPr txBox="1"/>
          <p:nvPr/>
        </p:nvSpPr>
        <p:spPr>
          <a:xfrm>
            <a:off x="1697756" y="2116889"/>
            <a:ext cx="1433700" cy="431700"/>
          </a:xfrm>
          <a:prstGeom prst="rect">
            <a:avLst/>
          </a:prstGeom>
          <a:noFill/>
          <a:ln>
            <a:noFill/>
          </a:ln>
        </p:spPr>
        <p:txBody>
          <a:bodyPr anchorCtr="0" anchor="t" bIns="28550" lIns="57125" rIns="57125" tIns="28550">
            <a:noAutofit/>
          </a:bodyPr>
          <a:lstStyle/>
          <a:p>
            <a:pPr indent="0" lvl="0" marL="0" marR="0" rtl="0" algn="l">
              <a:spcBef>
                <a:spcPts val="0"/>
              </a:spcBef>
              <a:spcAft>
                <a:spcPts val="0"/>
              </a:spcAft>
              <a:buSzPct val="25000"/>
              <a:buNone/>
            </a:pPr>
            <a:r>
              <a:rPr lang="en-US" sz="900">
                <a:solidFill>
                  <a:srgbClr val="271137"/>
                </a:solidFill>
                <a:latin typeface="Jacques Francois Shadow"/>
                <a:ea typeface="Jacques Francois Shadow"/>
                <a:cs typeface="Jacques Francois Shadow"/>
                <a:sym typeface="Jacques Francois Shadow"/>
              </a:rPr>
              <a:t>Development MODEL Transformation</a:t>
            </a:r>
          </a:p>
        </p:txBody>
      </p:sp>
      <p:sp>
        <p:nvSpPr>
          <p:cNvPr id="996" name="Shape 996"/>
          <p:cNvSpPr txBox="1"/>
          <p:nvPr/>
        </p:nvSpPr>
        <p:spPr>
          <a:xfrm>
            <a:off x="4306304" y="3400987"/>
            <a:ext cx="631500" cy="213600"/>
          </a:xfrm>
          <a:prstGeom prst="rect">
            <a:avLst/>
          </a:prstGeom>
          <a:noFill/>
          <a:ln>
            <a:noFill/>
          </a:ln>
        </p:spPr>
        <p:txBody>
          <a:bodyPr anchorCtr="0" anchor="t" bIns="28550" lIns="57125" rIns="57125" tIns="28550">
            <a:noAutofit/>
          </a:bodyPr>
          <a:lstStyle/>
          <a:p>
            <a:pPr indent="0" lvl="0" marL="0" marR="0" rtl="0" algn="l">
              <a:spcBef>
                <a:spcPts val="0"/>
              </a:spcBef>
              <a:spcAft>
                <a:spcPts val="0"/>
              </a:spcAft>
              <a:buSzPct val="25000"/>
              <a:buNone/>
            </a:pPr>
            <a:r>
              <a:rPr b="1" lang="en-US" sz="1100">
                <a:solidFill>
                  <a:srgbClr val="000000"/>
                </a:solidFill>
                <a:latin typeface="Arial"/>
                <a:ea typeface="Arial"/>
                <a:cs typeface="Arial"/>
                <a:sym typeface="Arial"/>
              </a:rPr>
              <a:t>2016</a:t>
            </a:r>
          </a:p>
        </p:txBody>
      </p:sp>
      <p:pic>
        <p:nvPicPr>
          <p:cNvPr id="997" name="Shape 997"/>
          <p:cNvPicPr preferRelativeResize="0"/>
          <p:nvPr/>
        </p:nvPicPr>
        <p:blipFill rotWithShape="1">
          <a:blip r:embed="rId9">
            <a:alphaModFix/>
          </a:blip>
          <a:srcRect b="0" l="0" r="0" t="0"/>
          <a:stretch/>
        </p:blipFill>
        <p:spPr>
          <a:xfrm>
            <a:off x="2526298" y="881919"/>
            <a:ext cx="2937600" cy="740700"/>
          </a:xfrm>
          <a:prstGeom prst="rect">
            <a:avLst/>
          </a:prstGeom>
          <a:noFill/>
          <a:ln>
            <a:noFill/>
          </a:ln>
        </p:spPr>
      </p:pic>
      <p:pic>
        <p:nvPicPr>
          <p:cNvPr id="998" name="Shape 998"/>
          <p:cNvPicPr preferRelativeResize="0"/>
          <p:nvPr/>
        </p:nvPicPr>
        <p:blipFill rotWithShape="1">
          <a:blip r:embed="rId10">
            <a:alphaModFix/>
          </a:blip>
          <a:srcRect b="21098" l="8472" r="75823" t="59371"/>
          <a:stretch/>
        </p:blipFill>
        <p:spPr>
          <a:xfrm>
            <a:off x="14589" y="568226"/>
            <a:ext cx="1419000" cy="1259400"/>
          </a:xfrm>
          <a:prstGeom prst="ellipse">
            <a:avLst/>
          </a:prstGeom>
          <a:noFill/>
          <a:ln>
            <a:noFill/>
          </a:ln>
        </p:spPr>
      </p:pic>
      <p:sp>
        <p:nvSpPr>
          <p:cNvPr id="999" name="Shape 999"/>
          <p:cNvSpPr/>
          <p:nvPr/>
        </p:nvSpPr>
        <p:spPr>
          <a:xfrm>
            <a:off x="1433763" y="981199"/>
            <a:ext cx="1009499" cy="541200"/>
          </a:xfrm>
          <a:prstGeom prst="rightArrow">
            <a:avLst>
              <a:gd fmla="val 50000" name="adj1"/>
              <a:gd fmla="val 50000" name="adj2"/>
            </a:avLst>
          </a:prstGeom>
          <a:solidFill>
            <a:srgbClr val="595959"/>
          </a:solidFill>
          <a:ln>
            <a:noFill/>
          </a:ln>
        </p:spPr>
        <p:txBody>
          <a:bodyPr anchorCtr="0" anchor="ctr" bIns="28550" lIns="57125" rIns="57125" tIns="28550">
            <a:noAutofit/>
          </a:bodyPr>
          <a:lstStyle/>
          <a:p>
            <a:pPr indent="0" lvl="0" marL="0" marR="0" rtl="0" algn="l">
              <a:spcBef>
                <a:spcPts val="0"/>
              </a:spcBef>
              <a:spcAft>
                <a:spcPts val="0"/>
              </a:spcAft>
              <a:buNone/>
            </a:pPr>
            <a:r>
              <a:t/>
            </a:r>
            <a:endParaRPr sz="1800">
              <a:solidFill>
                <a:srgbClr val="FFFFFF"/>
              </a:solidFill>
              <a:latin typeface="Arial"/>
              <a:ea typeface="Arial"/>
              <a:cs typeface="Arial"/>
              <a:sym typeface="Arial"/>
            </a:endParaRPr>
          </a:p>
        </p:txBody>
      </p:sp>
      <p:sp>
        <p:nvSpPr>
          <p:cNvPr id="1000" name="Shape 1000"/>
          <p:cNvSpPr/>
          <p:nvPr/>
        </p:nvSpPr>
        <p:spPr>
          <a:xfrm>
            <a:off x="5598937" y="1003715"/>
            <a:ext cx="1009500" cy="541200"/>
          </a:xfrm>
          <a:prstGeom prst="rightArrow">
            <a:avLst>
              <a:gd fmla="val 50000" name="adj1"/>
              <a:gd fmla="val 50000" name="adj2"/>
            </a:avLst>
          </a:prstGeom>
          <a:solidFill>
            <a:srgbClr val="595959"/>
          </a:solidFill>
          <a:ln>
            <a:noFill/>
          </a:ln>
        </p:spPr>
        <p:txBody>
          <a:bodyPr anchorCtr="0" anchor="ctr" bIns="28550" lIns="57125" rIns="57125" tIns="28550">
            <a:noAutofit/>
          </a:bodyPr>
          <a:lstStyle/>
          <a:p>
            <a:pPr indent="0" lvl="0" marL="0" marR="0" rtl="0" algn="l">
              <a:spcBef>
                <a:spcPts val="0"/>
              </a:spcBef>
              <a:spcAft>
                <a:spcPts val="0"/>
              </a:spcAft>
              <a:buNone/>
            </a:pPr>
            <a:r>
              <a:t/>
            </a:r>
            <a:endParaRPr sz="1800">
              <a:solidFill>
                <a:srgbClr val="FFFFFF"/>
              </a:solidFill>
              <a:latin typeface="Arial"/>
              <a:ea typeface="Arial"/>
              <a:cs typeface="Arial"/>
              <a:sym typeface="Arial"/>
            </a:endParaRPr>
          </a:p>
        </p:txBody>
      </p:sp>
      <p:sp>
        <p:nvSpPr>
          <p:cNvPr id="1001" name="Shape 1001"/>
          <p:cNvSpPr txBox="1"/>
          <p:nvPr/>
        </p:nvSpPr>
        <p:spPr>
          <a:xfrm>
            <a:off x="2892427" y="573510"/>
            <a:ext cx="2170499" cy="213600"/>
          </a:xfrm>
          <a:prstGeom prst="rect">
            <a:avLst/>
          </a:prstGeom>
          <a:noFill/>
          <a:ln>
            <a:noFill/>
          </a:ln>
        </p:spPr>
        <p:txBody>
          <a:bodyPr anchorCtr="0" anchor="t" bIns="28550" lIns="57125" rIns="57125" tIns="28550">
            <a:noAutofit/>
          </a:bodyPr>
          <a:lstStyle/>
          <a:p>
            <a:pPr indent="0" lvl="0" marL="0" marR="0" rtl="0" algn="l">
              <a:spcBef>
                <a:spcPts val="0"/>
              </a:spcBef>
              <a:spcAft>
                <a:spcPts val="0"/>
              </a:spcAft>
              <a:buSzPct val="25000"/>
              <a:buNone/>
            </a:pPr>
            <a:r>
              <a:rPr b="1" lang="en-US" sz="1100">
                <a:solidFill>
                  <a:srgbClr val="7A34AE"/>
                </a:solidFill>
                <a:latin typeface="Arial"/>
                <a:ea typeface="Arial"/>
                <a:cs typeface="Arial"/>
                <a:sym typeface="Arial"/>
              </a:rPr>
              <a:t>The FedEx Renewal Journey</a:t>
            </a:r>
          </a:p>
        </p:txBody>
      </p:sp>
      <p:grpSp>
        <p:nvGrpSpPr>
          <p:cNvPr id="1002" name="Shape 1002"/>
          <p:cNvGrpSpPr/>
          <p:nvPr/>
        </p:nvGrpSpPr>
        <p:grpSpPr>
          <a:xfrm>
            <a:off x="6252410" y="518772"/>
            <a:ext cx="770062" cy="275250"/>
            <a:chOff x="10335642" y="618393"/>
            <a:chExt cx="1232100" cy="440400"/>
          </a:xfrm>
        </p:grpSpPr>
        <p:sp>
          <p:nvSpPr>
            <p:cNvPr id="1003" name="Shape 1003"/>
            <p:cNvSpPr txBox="1"/>
            <p:nvPr/>
          </p:nvSpPr>
          <p:spPr>
            <a:xfrm>
              <a:off x="10344875" y="623349"/>
              <a:ext cx="1185900" cy="410100"/>
            </a:xfrm>
            <a:prstGeom prst="rect">
              <a:avLst/>
            </a:prstGeom>
            <a:solidFill>
              <a:srgbClr val="FFFFFF"/>
            </a:solidFill>
            <a:ln>
              <a:noFill/>
            </a:ln>
          </p:spPr>
          <p:txBody>
            <a:bodyPr anchorCtr="0" anchor="t" bIns="34275" lIns="68575" rIns="68575" tIns="34275">
              <a:noAutofit/>
            </a:bodyPr>
            <a:lstStyle/>
            <a:p>
              <a:pPr indent="0" lvl="0" marL="0" marR="0" rtl="0" algn="l">
                <a:spcBef>
                  <a:spcPts val="0"/>
                </a:spcBef>
                <a:spcAft>
                  <a:spcPts val="0"/>
                </a:spcAft>
                <a:buSzPct val="25000"/>
                <a:buNone/>
              </a:pPr>
              <a:r>
                <a:rPr b="1" lang="en-US" sz="700">
                  <a:solidFill>
                    <a:srgbClr val="808285"/>
                  </a:solidFill>
                  <a:latin typeface="Century Gothic"/>
                  <a:ea typeface="Century Gothic"/>
                  <a:cs typeface="Century Gothic"/>
                  <a:sym typeface="Century Gothic"/>
                </a:rPr>
                <a:t>END GAME 2020</a:t>
              </a:r>
            </a:p>
          </p:txBody>
        </p:sp>
        <p:sp>
          <p:nvSpPr>
            <p:cNvPr id="1004" name="Shape 1004"/>
            <p:cNvSpPr/>
            <p:nvPr/>
          </p:nvSpPr>
          <p:spPr>
            <a:xfrm>
              <a:off x="10335642" y="618393"/>
              <a:ext cx="1232100" cy="440400"/>
            </a:xfrm>
            <a:prstGeom prst="rect">
              <a:avLst/>
            </a:prstGeom>
            <a:noFill/>
            <a:ln cap="flat" cmpd="sng" w="38100">
              <a:solidFill>
                <a:srgbClr val="808285"/>
              </a:solidFill>
              <a:prstDash val="solid"/>
              <a:round/>
              <a:headEnd len="med" w="med" type="none"/>
              <a:tailEnd len="med" w="med" type="none"/>
            </a:ln>
            <a:effectLst>
              <a:outerShdw blurRad="39999" rotWithShape="0" dir="5400000" dist="23000">
                <a:srgbClr val="000000">
                  <a:alpha val="34900"/>
                </a:srgbClr>
              </a:outerShdw>
            </a:effectLst>
          </p:spPr>
          <p:txBody>
            <a:bodyPr anchorCtr="0" anchor="ctr" bIns="34275" lIns="68575" rIns="68575" tIns="34275">
              <a:noAutofit/>
            </a:bodyPr>
            <a:lstStyle/>
            <a:p>
              <a:pPr indent="0" lvl="0" marL="0" marR="0" rtl="0" algn="l">
                <a:spcBef>
                  <a:spcPts val="0"/>
                </a:spcBef>
                <a:spcAft>
                  <a:spcPts val="0"/>
                </a:spcAft>
                <a:buNone/>
              </a:pPr>
              <a:r>
                <a:t/>
              </a:r>
              <a:endParaRPr sz="1800">
                <a:solidFill>
                  <a:srgbClr val="FFFFFF"/>
                </a:solidFill>
                <a:latin typeface="Arial"/>
                <a:ea typeface="Arial"/>
                <a:cs typeface="Arial"/>
                <a:sym typeface="Arial"/>
              </a:endParaRPr>
            </a:p>
          </p:txBody>
        </p:sp>
      </p:grpSp>
      <p:grpSp>
        <p:nvGrpSpPr>
          <p:cNvPr id="1005" name="Shape 1005"/>
          <p:cNvGrpSpPr/>
          <p:nvPr/>
        </p:nvGrpSpPr>
        <p:grpSpPr>
          <a:xfrm>
            <a:off x="1048752" y="568225"/>
            <a:ext cx="770062" cy="311347"/>
            <a:chOff x="10335642" y="618393"/>
            <a:chExt cx="1232100" cy="498156"/>
          </a:xfrm>
        </p:grpSpPr>
        <p:sp>
          <p:nvSpPr>
            <p:cNvPr id="1006" name="Shape 1006"/>
            <p:cNvSpPr txBox="1"/>
            <p:nvPr/>
          </p:nvSpPr>
          <p:spPr>
            <a:xfrm>
              <a:off x="10344875" y="623349"/>
              <a:ext cx="1185900" cy="493200"/>
            </a:xfrm>
            <a:prstGeom prst="rect">
              <a:avLst/>
            </a:prstGeom>
            <a:solidFill>
              <a:srgbClr val="FFFFFF"/>
            </a:solidFill>
            <a:ln>
              <a:noFill/>
            </a:ln>
          </p:spPr>
          <p:txBody>
            <a:bodyPr anchorCtr="0" anchor="t" bIns="34275" lIns="68575" rIns="68575" tIns="34275">
              <a:noAutofit/>
            </a:bodyPr>
            <a:lstStyle/>
            <a:p>
              <a:pPr indent="0" lvl="0" marL="0" marR="0" rtl="0" algn="l">
                <a:spcBef>
                  <a:spcPts val="0"/>
                </a:spcBef>
                <a:spcAft>
                  <a:spcPts val="0"/>
                </a:spcAft>
                <a:buSzPct val="25000"/>
                <a:buNone/>
              </a:pPr>
              <a:r>
                <a:rPr b="1" lang="en-US" sz="700">
                  <a:solidFill>
                    <a:srgbClr val="808285"/>
                  </a:solidFill>
                  <a:latin typeface="Century Gothic"/>
                  <a:ea typeface="Century Gothic"/>
                  <a:cs typeface="Century Gothic"/>
                  <a:sym typeface="Century Gothic"/>
                </a:rPr>
                <a:t>DEPARTURE</a:t>
              </a:r>
            </a:p>
            <a:p>
              <a:pPr indent="0" lvl="0" marL="0" marR="0" rtl="0" algn="l">
                <a:spcBef>
                  <a:spcPts val="0"/>
                </a:spcBef>
                <a:spcAft>
                  <a:spcPts val="0"/>
                </a:spcAft>
                <a:buSzPct val="25000"/>
                <a:buNone/>
              </a:pPr>
              <a:r>
                <a:rPr b="1" lang="en-US" sz="700">
                  <a:solidFill>
                    <a:srgbClr val="808285"/>
                  </a:solidFill>
                  <a:latin typeface="Century Gothic"/>
                  <a:ea typeface="Century Gothic"/>
                  <a:cs typeface="Century Gothic"/>
                  <a:sym typeface="Century Gothic"/>
                </a:rPr>
                <a:t>2009</a:t>
              </a:r>
            </a:p>
          </p:txBody>
        </p:sp>
        <p:sp>
          <p:nvSpPr>
            <p:cNvPr id="1007" name="Shape 1007"/>
            <p:cNvSpPr/>
            <p:nvPr/>
          </p:nvSpPr>
          <p:spPr>
            <a:xfrm>
              <a:off x="10335642" y="618393"/>
              <a:ext cx="1232100" cy="440400"/>
            </a:xfrm>
            <a:prstGeom prst="rect">
              <a:avLst/>
            </a:prstGeom>
            <a:noFill/>
            <a:ln cap="flat" cmpd="sng" w="38100">
              <a:solidFill>
                <a:srgbClr val="808285"/>
              </a:solidFill>
              <a:prstDash val="solid"/>
              <a:round/>
              <a:headEnd len="med" w="med" type="none"/>
              <a:tailEnd len="med" w="med" type="none"/>
            </a:ln>
            <a:effectLst>
              <a:outerShdw blurRad="39999" rotWithShape="0" dir="5400000" dist="23000">
                <a:srgbClr val="000000">
                  <a:alpha val="34900"/>
                </a:srgbClr>
              </a:outerShdw>
            </a:effectLst>
          </p:spPr>
          <p:txBody>
            <a:bodyPr anchorCtr="0" anchor="ctr" bIns="34275" lIns="68575" rIns="68575" tIns="34275">
              <a:noAutofit/>
            </a:bodyPr>
            <a:lstStyle/>
            <a:p>
              <a:pPr indent="0" lvl="0" marL="0" marR="0" rtl="0" algn="l">
                <a:spcBef>
                  <a:spcPts val="0"/>
                </a:spcBef>
                <a:spcAft>
                  <a:spcPts val="0"/>
                </a:spcAft>
                <a:buNone/>
              </a:pPr>
              <a:r>
                <a:t/>
              </a:r>
              <a:endParaRPr sz="1800">
                <a:solidFill>
                  <a:srgbClr val="FFFFFF"/>
                </a:solidFill>
                <a:latin typeface="Arial"/>
                <a:ea typeface="Arial"/>
                <a:cs typeface="Arial"/>
                <a:sym typeface="Arial"/>
              </a:endParaRPr>
            </a:p>
          </p:txBody>
        </p:sp>
      </p:grpSp>
      <p:sp>
        <p:nvSpPr>
          <p:cNvPr id="1008" name="Shape 1008"/>
          <p:cNvSpPr txBox="1"/>
          <p:nvPr/>
        </p:nvSpPr>
        <p:spPr>
          <a:xfrm>
            <a:off x="6831200" y="3279775"/>
            <a:ext cx="2306100" cy="2015100"/>
          </a:xfrm>
          <a:prstGeom prst="rect">
            <a:avLst/>
          </a:prstGeom>
          <a:noFill/>
          <a:ln>
            <a:noFill/>
          </a:ln>
        </p:spPr>
        <p:txBody>
          <a:bodyPr anchorCtr="0" anchor="t" bIns="28550" lIns="57125" rIns="57125" tIns="28550">
            <a:noAutofit/>
          </a:bodyPr>
          <a:lstStyle/>
          <a:p>
            <a:pPr indent="0" lvl="0" marL="0" marR="0" rtl="0" algn="l">
              <a:spcBef>
                <a:spcPts val="0"/>
              </a:spcBef>
              <a:spcAft>
                <a:spcPts val="0"/>
              </a:spcAft>
              <a:buSzPct val="25000"/>
              <a:buNone/>
            </a:pPr>
            <a:r>
              <a:rPr lang="en-US" sz="1200">
                <a:solidFill>
                  <a:srgbClr val="271137"/>
                </a:solidFill>
                <a:latin typeface="Arial"/>
                <a:ea typeface="Arial"/>
                <a:cs typeface="Arial"/>
                <a:sym typeface="Arial"/>
              </a:rPr>
              <a:t>FUTURE READY TO HELP FEDEX ACCELERATE “</a:t>
            </a:r>
            <a:r>
              <a:rPr lang="en-US" sz="1200" u="sng">
                <a:solidFill>
                  <a:srgbClr val="271137"/>
                </a:solidFill>
                <a:latin typeface="Arial"/>
                <a:ea typeface="Arial"/>
                <a:cs typeface="Arial"/>
                <a:sym typeface="Arial"/>
              </a:rPr>
              <a:t>IT MODERNIZATION</a:t>
            </a:r>
            <a:r>
              <a:rPr lang="en-US" sz="1200">
                <a:solidFill>
                  <a:srgbClr val="271137"/>
                </a:solidFill>
                <a:latin typeface="Arial"/>
                <a:ea typeface="Arial"/>
                <a:cs typeface="Arial"/>
                <a:sym typeface="Arial"/>
              </a:rPr>
              <a:t>” &amp;  THE ACHIEVE THE “</a:t>
            </a:r>
            <a:r>
              <a:rPr lang="en-US" sz="1200" u="sng">
                <a:solidFill>
                  <a:srgbClr val="271137"/>
                </a:solidFill>
                <a:latin typeface="Arial"/>
                <a:ea typeface="Arial"/>
                <a:cs typeface="Arial"/>
                <a:sym typeface="Arial"/>
              </a:rPr>
              <a:t>IT STRATEGY</a:t>
            </a:r>
            <a:r>
              <a:rPr lang="en-US" sz="1200">
                <a:solidFill>
                  <a:srgbClr val="271137"/>
                </a:solidFill>
                <a:latin typeface="Arial"/>
                <a:ea typeface="Arial"/>
                <a:cs typeface="Arial"/>
                <a:sym typeface="Arial"/>
              </a:rPr>
              <a:t>”</a:t>
            </a:r>
          </a:p>
          <a:p>
            <a:pPr indent="0" lvl="0" marL="0" marR="0" rtl="0" algn="l">
              <a:spcBef>
                <a:spcPts val="0"/>
              </a:spcBef>
              <a:spcAft>
                <a:spcPts val="0"/>
              </a:spcAft>
              <a:buNone/>
            </a:pPr>
            <a:r>
              <a:t/>
            </a:r>
            <a:endParaRPr sz="1200">
              <a:solidFill>
                <a:srgbClr val="271137"/>
              </a:solidFill>
              <a:latin typeface="Arial"/>
              <a:ea typeface="Arial"/>
              <a:cs typeface="Arial"/>
              <a:sym typeface="Arial"/>
            </a:endParaRPr>
          </a:p>
          <a:p>
            <a:pPr indent="-177800" lvl="0" marL="177800" marR="0" rtl="0" algn="l">
              <a:spcBef>
                <a:spcPts val="0"/>
              </a:spcBef>
              <a:spcAft>
                <a:spcPts val="0"/>
              </a:spcAft>
              <a:buClr>
                <a:srgbClr val="271137"/>
              </a:buClr>
              <a:buSzPct val="100000"/>
              <a:buFont typeface="Arial"/>
              <a:buChar char="•"/>
            </a:pPr>
            <a:r>
              <a:rPr lang="en-US" sz="1200">
                <a:solidFill>
                  <a:srgbClr val="271137"/>
                </a:solidFill>
                <a:latin typeface="Arial"/>
                <a:ea typeface="Arial"/>
                <a:cs typeface="Arial"/>
                <a:sym typeface="Arial"/>
              </a:rPr>
              <a:t> </a:t>
            </a:r>
          </a:p>
          <a:p>
            <a:pPr indent="-177800" lvl="0" marL="177800" marR="0" rtl="0" algn="l">
              <a:spcBef>
                <a:spcPts val="0"/>
              </a:spcBef>
              <a:spcAft>
                <a:spcPts val="0"/>
              </a:spcAft>
              <a:buClr>
                <a:schemeClr val="dk1"/>
              </a:buClr>
              <a:buFont typeface="Arial"/>
              <a:buNone/>
            </a:pPr>
            <a:r>
              <a:t/>
            </a:r>
            <a:endParaRPr sz="1200">
              <a:solidFill>
                <a:srgbClr val="271137"/>
              </a:solidFill>
              <a:latin typeface="Arial"/>
              <a:ea typeface="Arial"/>
              <a:cs typeface="Arial"/>
              <a:sym typeface="Arial"/>
            </a:endParaRPr>
          </a:p>
          <a:p>
            <a:pPr indent="-177800" lvl="0" marL="177800" marR="0" rtl="0" algn="l">
              <a:spcBef>
                <a:spcPts val="0"/>
              </a:spcBef>
              <a:spcAft>
                <a:spcPts val="0"/>
              </a:spcAft>
              <a:buClr>
                <a:schemeClr val="dk1"/>
              </a:buClr>
              <a:buFont typeface="Arial"/>
              <a:buNone/>
            </a:pPr>
            <a:r>
              <a:t/>
            </a:r>
            <a:endParaRPr sz="1200">
              <a:solidFill>
                <a:srgbClr val="271137"/>
              </a:solidFill>
              <a:latin typeface="Arial"/>
              <a:ea typeface="Arial"/>
              <a:cs typeface="Arial"/>
              <a:sym typeface="Arial"/>
            </a:endParaRPr>
          </a:p>
          <a:p>
            <a:pPr indent="-177800" lvl="0" marL="177800" marR="0" rtl="0" algn="l">
              <a:spcBef>
                <a:spcPts val="0"/>
              </a:spcBef>
              <a:spcAft>
                <a:spcPts val="0"/>
              </a:spcAft>
              <a:buClr>
                <a:schemeClr val="dk1"/>
              </a:buClr>
              <a:buFont typeface="Arial"/>
              <a:buNone/>
            </a:pPr>
            <a:r>
              <a:t/>
            </a:r>
            <a:endParaRPr sz="1200">
              <a:solidFill>
                <a:srgbClr val="271137"/>
              </a:solidFill>
              <a:latin typeface="Arial"/>
              <a:ea typeface="Arial"/>
              <a:cs typeface="Arial"/>
              <a:sym typeface="Arial"/>
            </a:endParaRPr>
          </a:p>
        </p:txBody>
      </p:sp>
      <p:sp>
        <p:nvSpPr>
          <p:cNvPr id="1009" name="Shape 1009"/>
          <p:cNvSpPr/>
          <p:nvPr/>
        </p:nvSpPr>
        <p:spPr>
          <a:xfrm>
            <a:off x="14588" y="-8459"/>
            <a:ext cx="9215400" cy="337800"/>
          </a:xfrm>
          <a:prstGeom prst="rect">
            <a:avLst/>
          </a:prstGeom>
          <a:solidFill>
            <a:srgbClr val="005DA2"/>
          </a:solidFill>
          <a:ln>
            <a:noFill/>
          </a:ln>
        </p:spPr>
        <p:txBody>
          <a:bodyPr anchorCtr="0" anchor="ctr" bIns="48975" lIns="48975" rIns="48975" tIns="48975">
            <a:noAutofit/>
          </a:bodyPr>
          <a:lstStyle/>
          <a:p>
            <a:pPr indent="-241300" lvl="0" marL="241300" marR="0" rtl="0" algn="l">
              <a:lnSpc>
                <a:spcPct val="100000"/>
              </a:lnSpc>
              <a:spcBef>
                <a:spcPts val="0"/>
              </a:spcBef>
              <a:spcAft>
                <a:spcPts val="0"/>
              </a:spcAft>
              <a:buSzPct val="25000"/>
              <a:buNone/>
            </a:pPr>
            <a:r>
              <a:rPr b="1" lang="en-US" sz="1500">
                <a:solidFill>
                  <a:srgbClr val="FFFFFF"/>
                </a:solidFill>
                <a:latin typeface="Arial"/>
                <a:ea typeface="Arial"/>
                <a:cs typeface="Arial"/>
                <a:sym typeface="Arial"/>
              </a:rPr>
              <a:t>Syntel @ FedEx</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3" name="Shape 1013"/>
        <p:cNvGrpSpPr/>
        <p:nvPr/>
      </p:nvGrpSpPr>
      <p:grpSpPr>
        <a:xfrm>
          <a:off x="0" y="0"/>
          <a:ext cx="0" cy="0"/>
          <a:chOff x="0" y="0"/>
          <a:chExt cx="0" cy="0"/>
        </a:xfrm>
      </p:grpSpPr>
      <p:sp>
        <p:nvSpPr>
          <p:cNvPr id="1014" name="Shape 1014"/>
          <p:cNvSpPr txBox="1"/>
          <p:nvPr>
            <p:ph type="title"/>
          </p:nvPr>
        </p:nvSpPr>
        <p:spPr>
          <a:xfrm>
            <a:off x="549726" y="200025"/>
            <a:ext cx="8594400" cy="528600"/>
          </a:xfrm>
          <a:prstGeom prst="rect">
            <a:avLst/>
          </a:prstGeom>
          <a:noFill/>
          <a:ln>
            <a:noFill/>
          </a:ln>
        </p:spPr>
        <p:txBody>
          <a:bodyPr anchorCtr="0" anchor="ctr" bIns="34275" lIns="68575" rIns="68575" tIns="34275">
            <a:noAutofit/>
          </a:bodyPr>
          <a:lstStyle/>
          <a:p>
            <a:pPr indent="0" lvl="0" marL="0" marR="0" rtl="0" algn="l">
              <a:spcBef>
                <a:spcPts val="0"/>
              </a:spcBef>
              <a:buClr>
                <a:schemeClr val="dk1"/>
              </a:buClr>
              <a:buSzPct val="25000"/>
              <a:buFont typeface="Arial"/>
              <a:buNone/>
            </a:pPr>
            <a:r>
              <a:rPr b="1" i="0" lang="en-US" sz="2100" u="none" cap="none" strike="noStrike">
                <a:solidFill>
                  <a:schemeClr val="dk1"/>
                </a:solidFill>
                <a:latin typeface="Arial"/>
                <a:ea typeface="Arial"/>
                <a:cs typeface="Arial"/>
                <a:sym typeface="Arial"/>
              </a:rPr>
              <a:t>Syntel’s Pivotal Cloud Foundry COE</a:t>
            </a:r>
          </a:p>
        </p:txBody>
      </p:sp>
      <p:sp>
        <p:nvSpPr>
          <p:cNvPr id="1015" name="Shape 1015"/>
          <p:cNvSpPr txBox="1"/>
          <p:nvPr>
            <p:ph idx="12" type="sldNum"/>
          </p:nvPr>
        </p:nvSpPr>
        <p:spPr>
          <a:xfrm>
            <a:off x="3505200" y="4838700"/>
            <a:ext cx="2133600" cy="273900"/>
          </a:xfrm>
          <a:prstGeom prst="rect">
            <a:avLst/>
          </a:prstGeom>
          <a:noFill/>
          <a:ln>
            <a:noFill/>
          </a:ln>
        </p:spPr>
        <p:txBody>
          <a:bodyPr anchorCtr="0" anchor="ctr" bIns="34275" lIns="68575" rIns="68575" tIns="34275">
            <a:noAutofit/>
          </a:bodyPr>
          <a:lstStyle/>
          <a:p>
            <a:pPr indent="0" lvl="0" marL="0" marR="0" rtl="0" algn="ctr">
              <a:spcBef>
                <a:spcPts val="0"/>
              </a:spcBef>
              <a:spcAft>
                <a:spcPts val="0"/>
              </a:spcAft>
              <a:buSzPct val="25000"/>
              <a:buNone/>
            </a:pPr>
            <a:fld id="{00000000-1234-1234-1234-123412341234}" type="slidenum">
              <a:rPr b="1" lang="en-US" sz="800">
                <a:solidFill>
                  <a:srgbClr val="FFFFFF"/>
                </a:solidFill>
                <a:latin typeface="Arial"/>
                <a:ea typeface="Arial"/>
                <a:cs typeface="Arial"/>
                <a:sym typeface="Arial"/>
              </a:rPr>
              <a:t>‹#›</a:t>
            </a:fld>
          </a:p>
        </p:txBody>
      </p:sp>
      <p:sp>
        <p:nvSpPr>
          <p:cNvPr id="1016" name="Shape 1016"/>
          <p:cNvSpPr/>
          <p:nvPr/>
        </p:nvSpPr>
        <p:spPr>
          <a:xfrm>
            <a:off x="5722148" y="4120620"/>
            <a:ext cx="3420000" cy="429600"/>
          </a:xfrm>
          <a:prstGeom prst="rect">
            <a:avLst/>
          </a:prstGeom>
          <a:solidFill>
            <a:schemeClr val="lt1">
              <a:alpha val="80000"/>
            </a:schemeClr>
          </a:solidFill>
          <a:ln>
            <a:noFill/>
          </a:ln>
        </p:spPr>
        <p:txBody>
          <a:bodyPr anchorCtr="0" anchor="ctr" bIns="34275" lIns="342900" rIns="68575" tIns="34275">
            <a:noAutofit/>
          </a:bodyPr>
          <a:lstStyle/>
          <a:p>
            <a:pPr indent="0" lvl="0" marL="0" marR="0" rtl="0" algn="l">
              <a:lnSpc>
                <a:spcPct val="90000"/>
              </a:lnSpc>
              <a:spcBef>
                <a:spcPts val="0"/>
              </a:spcBef>
              <a:spcAft>
                <a:spcPts val="0"/>
              </a:spcAft>
              <a:buSzPct val="25000"/>
              <a:buNone/>
            </a:pPr>
            <a:r>
              <a:rPr lang="en-US" sz="1200">
                <a:solidFill>
                  <a:srgbClr val="000000"/>
                </a:solidFill>
                <a:latin typeface="Quattrocento Sans"/>
                <a:ea typeface="Quattrocento Sans"/>
                <a:cs typeface="Quattrocento Sans"/>
                <a:sym typeface="Quattrocento Sans"/>
              </a:rPr>
              <a:t>Best Practice development frameworks across Agile XP, SAFe</a:t>
            </a:r>
          </a:p>
        </p:txBody>
      </p:sp>
      <p:sp>
        <p:nvSpPr>
          <p:cNvPr id="1017" name="Shape 1017"/>
          <p:cNvSpPr/>
          <p:nvPr/>
        </p:nvSpPr>
        <p:spPr>
          <a:xfrm>
            <a:off x="5722148" y="3449845"/>
            <a:ext cx="3420000" cy="429600"/>
          </a:xfrm>
          <a:prstGeom prst="rect">
            <a:avLst/>
          </a:prstGeom>
          <a:solidFill>
            <a:schemeClr val="lt1">
              <a:alpha val="80000"/>
            </a:schemeClr>
          </a:solidFill>
          <a:ln>
            <a:noFill/>
          </a:ln>
        </p:spPr>
        <p:txBody>
          <a:bodyPr anchorCtr="0" anchor="ctr" bIns="34275" lIns="342900" rIns="68575" tIns="34275">
            <a:noAutofit/>
          </a:bodyPr>
          <a:lstStyle/>
          <a:p>
            <a:pPr indent="0" lvl="0" marL="0" marR="0" rtl="0" algn="l">
              <a:lnSpc>
                <a:spcPct val="90000"/>
              </a:lnSpc>
              <a:spcBef>
                <a:spcPts val="0"/>
              </a:spcBef>
              <a:spcAft>
                <a:spcPts val="0"/>
              </a:spcAft>
              <a:buSzPct val="25000"/>
              <a:buNone/>
            </a:pPr>
            <a:r>
              <a:rPr lang="en-US" sz="1200">
                <a:solidFill>
                  <a:srgbClr val="000000"/>
                </a:solidFill>
                <a:latin typeface="Quattrocento Sans"/>
                <a:ea typeface="Quattrocento Sans"/>
                <a:cs typeface="Quattrocento Sans"/>
                <a:sym typeface="Quattrocento Sans"/>
              </a:rPr>
              <a:t>Partnership with Azure  </a:t>
            </a:r>
          </a:p>
        </p:txBody>
      </p:sp>
      <p:sp>
        <p:nvSpPr>
          <p:cNvPr id="1018" name="Shape 1018"/>
          <p:cNvSpPr/>
          <p:nvPr/>
        </p:nvSpPr>
        <p:spPr>
          <a:xfrm>
            <a:off x="5758092" y="2761509"/>
            <a:ext cx="3420000" cy="429600"/>
          </a:xfrm>
          <a:prstGeom prst="rect">
            <a:avLst/>
          </a:prstGeom>
          <a:solidFill>
            <a:schemeClr val="lt1">
              <a:alpha val="80000"/>
            </a:schemeClr>
          </a:solidFill>
          <a:ln>
            <a:noFill/>
          </a:ln>
        </p:spPr>
        <p:txBody>
          <a:bodyPr anchorCtr="0" anchor="ctr" bIns="34275" lIns="342900" rIns="68575" tIns="34275">
            <a:noAutofit/>
          </a:bodyPr>
          <a:lstStyle/>
          <a:p>
            <a:pPr indent="0" lvl="0" marL="0" marR="0" rtl="0" algn="l">
              <a:lnSpc>
                <a:spcPct val="90000"/>
              </a:lnSpc>
              <a:spcBef>
                <a:spcPts val="0"/>
              </a:spcBef>
              <a:spcAft>
                <a:spcPts val="0"/>
              </a:spcAft>
              <a:buSzPct val="25000"/>
              <a:buNone/>
            </a:pPr>
            <a:r>
              <a:rPr lang="en-US" sz="1200">
                <a:solidFill>
                  <a:srgbClr val="000000"/>
                </a:solidFill>
                <a:latin typeface="Quattrocento Sans"/>
                <a:ea typeface="Quattrocento Sans"/>
                <a:cs typeface="Quattrocento Sans"/>
                <a:sym typeface="Quattrocento Sans"/>
              </a:rPr>
              <a:t>Successful PCF implementation at Fortune 100 Retail Customer </a:t>
            </a:r>
          </a:p>
        </p:txBody>
      </p:sp>
      <p:sp>
        <p:nvSpPr>
          <p:cNvPr id="1019" name="Shape 1019"/>
          <p:cNvSpPr/>
          <p:nvPr/>
        </p:nvSpPr>
        <p:spPr>
          <a:xfrm>
            <a:off x="5722148" y="2109086"/>
            <a:ext cx="3420000" cy="429600"/>
          </a:xfrm>
          <a:prstGeom prst="rect">
            <a:avLst/>
          </a:prstGeom>
          <a:solidFill>
            <a:schemeClr val="lt1">
              <a:alpha val="80000"/>
            </a:schemeClr>
          </a:solidFill>
          <a:ln>
            <a:noFill/>
          </a:ln>
        </p:spPr>
        <p:txBody>
          <a:bodyPr anchorCtr="0" anchor="ctr" bIns="34275" lIns="342900" rIns="68575" tIns="34275">
            <a:noAutofit/>
          </a:bodyPr>
          <a:lstStyle/>
          <a:p>
            <a:pPr indent="0" lvl="0" marL="0" marR="0" rtl="0" algn="l">
              <a:lnSpc>
                <a:spcPct val="90000"/>
              </a:lnSpc>
              <a:spcBef>
                <a:spcPts val="0"/>
              </a:spcBef>
              <a:spcAft>
                <a:spcPts val="0"/>
              </a:spcAft>
              <a:buSzPct val="25000"/>
              <a:buNone/>
            </a:pPr>
            <a:r>
              <a:rPr lang="en-US" sz="1200">
                <a:solidFill>
                  <a:srgbClr val="000000"/>
                </a:solidFill>
                <a:latin typeface="Quattrocento Sans"/>
                <a:ea typeface="Quattrocento Sans"/>
                <a:cs typeface="Quattrocento Sans"/>
                <a:sym typeface="Quattrocento Sans"/>
              </a:rPr>
              <a:t>29 Cloud Foundry native principles supported in CCAT for Modernization</a:t>
            </a:r>
          </a:p>
        </p:txBody>
      </p:sp>
      <p:sp>
        <p:nvSpPr>
          <p:cNvPr id="1020" name="Shape 1020"/>
          <p:cNvSpPr/>
          <p:nvPr/>
        </p:nvSpPr>
        <p:spPr>
          <a:xfrm flipH="1">
            <a:off x="5438491" y="1312263"/>
            <a:ext cx="400800" cy="3435600"/>
          </a:xfrm>
          <a:custGeom>
            <a:pathLst>
              <a:path extrusionOk="0" h="120000" w="120000">
                <a:moveTo>
                  <a:pt x="120000" y="0"/>
                </a:moveTo>
                <a:lnTo>
                  <a:pt x="0" y="23783"/>
                </a:lnTo>
                <a:lnTo>
                  <a:pt x="0" y="120000"/>
                </a:lnTo>
              </a:path>
            </a:pathLst>
          </a:custGeom>
          <a:noFill/>
          <a:ln cap="flat" cmpd="sng" w="57150">
            <a:solidFill>
              <a:srgbClr val="BFBFBF"/>
            </a:solidFill>
            <a:prstDash val="solid"/>
            <a:round/>
            <a:headEnd len="med" w="med" type="none"/>
            <a:tailEnd len="med" w="med" type="none"/>
          </a:ln>
        </p:spPr>
        <p:txBody>
          <a:bodyPr anchorCtr="0" anchor="ctr" bIns="34275" lIns="68575" rIns="68575" tIns="34275">
            <a:noAutofit/>
          </a:bodyPr>
          <a:lstStyle/>
          <a:p>
            <a:pPr indent="0" lvl="0" marL="0" marR="0" rtl="0" algn="ctr">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1021" name="Shape 1021"/>
          <p:cNvSpPr/>
          <p:nvPr/>
        </p:nvSpPr>
        <p:spPr>
          <a:xfrm>
            <a:off x="5684560" y="2146343"/>
            <a:ext cx="309300" cy="268800"/>
          </a:xfrm>
          <a:prstGeom prst="diamond">
            <a:avLst/>
          </a:prstGeom>
          <a:solidFill>
            <a:srgbClr val="FF8C00"/>
          </a:solidFill>
          <a:ln>
            <a:noFill/>
          </a:ln>
        </p:spPr>
        <p:txBody>
          <a:bodyPr anchorCtr="0" anchor="ctr" bIns="0" lIns="0" rIns="0" tIns="0">
            <a:noAutofit/>
          </a:bodyPr>
          <a:lstStyle/>
          <a:p>
            <a:pPr indent="0" lvl="0" marL="0" marR="0" rtl="0" algn="ctr">
              <a:spcBef>
                <a:spcPts val="0"/>
              </a:spcBef>
              <a:spcAft>
                <a:spcPts val="0"/>
              </a:spcAft>
              <a:buSzPct val="25000"/>
              <a:buNone/>
            </a:pPr>
            <a:r>
              <a:rPr b="1" lang="en-US" sz="1800">
                <a:solidFill>
                  <a:srgbClr val="FFFFFF"/>
                </a:solidFill>
                <a:latin typeface="Quattrocento Sans"/>
                <a:ea typeface="Quattrocento Sans"/>
                <a:cs typeface="Quattrocento Sans"/>
                <a:sym typeface="Quattrocento Sans"/>
              </a:rPr>
              <a:t>+</a:t>
            </a:r>
          </a:p>
        </p:txBody>
      </p:sp>
      <p:sp>
        <p:nvSpPr>
          <p:cNvPr id="1022" name="Shape 1022"/>
          <p:cNvSpPr/>
          <p:nvPr/>
        </p:nvSpPr>
        <p:spPr>
          <a:xfrm>
            <a:off x="5684560" y="2833967"/>
            <a:ext cx="309300" cy="268800"/>
          </a:xfrm>
          <a:prstGeom prst="diamond">
            <a:avLst/>
          </a:prstGeom>
          <a:solidFill>
            <a:srgbClr val="FF8C00"/>
          </a:solidFill>
          <a:ln>
            <a:noFill/>
          </a:ln>
        </p:spPr>
        <p:txBody>
          <a:bodyPr anchorCtr="0" anchor="ctr" bIns="0" lIns="0" rIns="0" tIns="0">
            <a:noAutofit/>
          </a:bodyPr>
          <a:lstStyle/>
          <a:p>
            <a:pPr indent="0" lvl="0" marL="0" marR="0" rtl="0" algn="ctr">
              <a:spcBef>
                <a:spcPts val="0"/>
              </a:spcBef>
              <a:spcAft>
                <a:spcPts val="0"/>
              </a:spcAft>
              <a:buSzPct val="25000"/>
              <a:buNone/>
            </a:pPr>
            <a:r>
              <a:rPr b="1" lang="en-US" sz="1800">
                <a:solidFill>
                  <a:srgbClr val="FFFFFF"/>
                </a:solidFill>
                <a:latin typeface="Quattrocento Sans"/>
                <a:ea typeface="Quattrocento Sans"/>
                <a:cs typeface="Quattrocento Sans"/>
                <a:sym typeface="Quattrocento Sans"/>
              </a:rPr>
              <a:t>+</a:t>
            </a:r>
          </a:p>
        </p:txBody>
      </p:sp>
      <p:sp>
        <p:nvSpPr>
          <p:cNvPr id="1023" name="Shape 1023"/>
          <p:cNvSpPr/>
          <p:nvPr/>
        </p:nvSpPr>
        <p:spPr>
          <a:xfrm>
            <a:off x="5684560" y="3521592"/>
            <a:ext cx="309300" cy="268800"/>
          </a:xfrm>
          <a:prstGeom prst="diamond">
            <a:avLst/>
          </a:prstGeom>
          <a:solidFill>
            <a:srgbClr val="FF8C00"/>
          </a:solidFill>
          <a:ln>
            <a:noFill/>
          </a:ln>
        </p:spPr>
        <p:txBody>
          <a:bodyPr anchorCtr="0" anchor="ctr" bIns="0" lIns="0" rIns="0" tIns="0">
            <a:noAutofit/>
          </a:bodyPr>
          <a:lstStyle/>
          <a:p>
            <a:pPr indent="0" lvl="0" marL="0" marR="0" rtl="0" algn="ctr">
              <a:spcBef>
                <a:spcPts val="0"/>
              </a:spcBef>
              <a:spcAft>
                <a:spcPts val="0"/>
              </a:spcAft>
              <a:buSzPct val="25000"/>
              <a:buNone/>
            </a:pPr>
            <a:r>
              <a:rPr b="1" lang="en-US" sz="1800">
                <a:solidFill>
                  <a:srgbClr val="FFFFFF"/>
                </a:solidFill>
                <a:latin typeface="Quattrocento Sans"/>
                <a:ea typeface="Quattrocento Sans"/>
                <a:cs typeface="Quattrocento Sans"/>
                <a:sym typeface="Quattrocento Sans"/>
              </a:rPr>
              <a:t>+</a:t>
            </a:r>
          </a:p>
        </p:txBody>
      </p:sp>
      <p:sp>
        <p:nvSpPr>
          <p:cNvPr id="1024" name="Shape 1024"/>
          <p:cNvSpPr/>
          <p:nvPr/>
        </p:nvSpPr>
        <p:spPr>
          <a:xfrm>
            <a:off x="5689140" y="4209217"/>
            <a:ext cx="309300" cy="268800"/>
          </a:xfrm>
          <a:prstGeom prst="diamond">
            <a:avLst/>
          </a:prstGeom>
          <a:solidFill>
            <a:srgbClr val="FF8C00"/>
          </a:solidFill>
          <a:ln>
            <a:noFill/>
          </a:ln>
        </p:spPr>
        <p:txBody>
          <a:bodyPr anchorCtr="0" anchor="ctr" bIns="0" lIns="0" rIns="0" tIns="0">
            <a:noAutofit/>
          </a:bodyPr>
          <a:lstStyle/>
          <a:p>
            <a:pPr indent="0" lvl="0" marL="0" marR="0" rtl="0" algn="ctr">
              <a:spcBef>
                <a:spcPts val="0"/>
              </a:spcBef>
              <a:spcAft>
                <a:spcPts val="0"/>
              </a:spcAft>
              <a:buSzPct val="25000"/>
              <a:buNone/>
            </a:pPr>
            <a:r>
              <a:rPr b="1" lang="en-US" sz="1800">
                <a:solidFill>
                  <a:srgbClr val="FFFFFF"/>
                </a:solidFill>
                <a:latin typeface="Quattrocento Sans"/>
                <a:ea typeface="Quattrocento Sans"/>
                <a:cs typeface="Quattrocento Sans"/>
                <a:sym typeface="Quattrocento Sans"/>
              </a:rPr>
              <a:t>+</a:t>
            </a:r>
          </a:p>
        </p:txBody>
      </p:sp>
      <p:sp>
        <p:nvSpPr>
          <p:cNvPr id="1025" name="Shape 1025"/>
          <p:cNvSpPr/>
          <p:nvPr/>
        </p:nvSpPr>
        <p:spPr>
          <a:xfrm>
            <a:off x="-2456" y="771373"/>
            <a:ext cx="9146400" cy="875700"/>
          </a:xfrm>
          <a:prstGeom prst="rect">
            <a:avLst/>
          </a:prstGeom>
          <a:solidFill>
            <a:srgbClr val="00B0F0"/>
          </a:solidFill>
          <a:ln>
            <a:noFill/>
          </a:ln>
        </p:spPr>
        <p:txBody>
          <a:bodyPr anchorCtr="0" anchor="ctr" bIns="34975" lIns="0" rIns="0" tIns="34975">
            <a:noAutofit/>
          </a:bodyPr>
          <a:lstStyle/>
          <a:p>
            <a:pPr indent="0" lvl="0" marL="0" marR="0" rtl="0" algn="ctr">
              <a:spcBef>
                <a:spcPts val="0"/>
              </a:spcBef>
              <a:spcAft>
                <a:spcPts val="0"/>
              </a:spcAft>
              <a:buNone/>
            </a:pPr>
            <a:r>
              <a:t/>
            </a:r>
            <a:endParaRPr sz="1500">
              <a:solidFill>
                <a:srgbClr val="000000"/>
              </a:solidFill>
              <a:latin typeface="Quattrocento Sans"/>
              <a:ea typeface="Quattrocento Sans"/>
              <a:cs typeface="Quattrocento Sans"/>
              <a:sym typeface="Quattrocento Sans"/>
            </a:endParaRPr>
          </a:p>
        </p:txBody>
      </p:sp>
      <p:sp>
        <p:nvSpPr>
          <p:cNvPr id="1026" name="Shape 1026"/>
          <p:cNvSpPr/>
          <p:nvPr/>
        </p:nvSpPr>
        <p:spPr>
          <a:xfrm>
            <a:off x="194371" y="859474"/>
            <a:ext cx="1428900" cy="530700"/>
          </a:xfrm>
          <a:prstGeom prst="rect">
            <a:avLst/>
          </a:prstGeom>
          <a:noFill/>
          <a:ln>
            <a:noFill/>
          </a:ln>
        </p:spPr>
        <p:txBody>
          <a:bodyPr anchorCtr="0" anchor="t" bIns="0" lIns="0" rIns="0" tIns="0">
            <a:noAutofit/>
          </a:bodyPr>
          <a:lstStyle/>
          <a:p>
            <a:pPr indent="0" lvl="0" marL="0" marR="0" rtl="0" algn="l">
              <a:lnSpc>
                <a:spcPct val="90000"/>
              </a:lnSpc>
              <a:spcBef>
                <a:spcPts val="0"/>
              </a:spcBef>
              <a:spcAft>
                <a:spcPts val="0"/>
              </a:spcAft>
              <a:buSzPct val="25000"/>
              <a:buNone/>
            </a:pPr>
            <a:r>
              <a:rPr lang="en-US" sz="1200">
                <a:solidFill>
                  <a:srgbClr val="FFFFFF"/>
                </a:solidFill>
                <a:latin typeface="Quattrocento Sans"/>
                <a:ea typeface="Quattrocento Sans"/>
                <a:cs typeface="Quattrocento Sans"/>
                <a:sym typeface="Quattrocento Sans"/>
              </a:rPr>
              <a:t>Advance level Partnership obtained under Pivotal Ready Partner Program </a:t>
            </a:r>
          </a:p>
        </p:txBody>
      </p:sp>
      <p:sp>
        <p:nvSpPr>
          <p:cNvPr id="1027" name="Shape 1027"/>
          <p:cNvSpPr/>
          <p:nvPr/>
        </p:nvSpPr>
        <p:spPr>
          <a:xfrm>
            <a:off x="2300296" y="866838"/>
            <a:ext cx="1714499" cy="530700"/>
          </a:xfrm>
          <a:prstGeom prst="rect">
            <a:avLst/>
          </a:prstGeom>
          <a:noFill/>
          <a:ln>
            <a:noFill/>
          </a:ln>
        </p:spPr>
        <p:txBody>
          <a:bodyPr anchorCtr="0" anchor="t" bIns="0" lIns="0" rIns="0" tIns="0">
            <a:noAutofit/>
          </a:bodyPr>
          <a:lstStyle/>
          <a:p>
            <a:pPr indent="0" lvl="0" marL="0" marR="0" rtl="0" algn="l">
              <a:lnSpc>
                <a:spcPct val="90000"/>
              </a:lnSpc>
              <a:spcBef>
                <a:spcPts val="0"/>
              </a:spcBef>
              <a:spcAft>
                <a:spcPts val="0"/>
              </a:spcAft>
              <a:buSzPct val="25000"/>
              <a:buNone/>
            </a:pPr>
            <a:r>
              <a:rPr lang="en-US" sz="1200">
                <a:solidFill>
                  <a:srgbClr val="FFFFFF"/>
                </a:solidFill>
                <a:latin typeface="Quattrocento Sans"/>
                <a:ea typeface="Quattrocento Sans"/>
                <a:cs typeface="Quattrocento Sans"/>
                <a:sym typeface="Quattrocento Sans"/>
              </a:rPr>
              <a:t>Truly Agile ecosystem facilitating faster time to market</a:t>
            </a:r>
          </a:p>
        </p:txBody>
      </p:sp>
      <p:sp>
        <p:nvSpPr>
          <p:cNvPr id="1028" name="Shape 1028"/>
          <p:cNvSpPr/>
          <p:nvPr/>
        </p:nvSpPr>
        <p:spPr>
          <a:xfrm>
            <a:off x="4858257" y="882203"/>
            <a:ext cx="1560900" cy="530700"/>
          </a:xfrm>
          <a:prstGeom prst="rect">
            <a:avLst/>
          </a:prstGeom>
          <a:noFill/>
          <a:ln>
            <a:noFill/>
          </a:ln>
        </p:spPr>
        <p:txBody>
          <a:bodyPr anchorCtr="0" anchor="t" bIns="0" lIns="0" rIns="0" tIns="0">
            <a:noAutofit/>
          </a:bodyPr>
          <a:lstStyle/>
          <a:p>
            <a:pPr indent="0" lvl="0" marL="0" marR="0" rtl="0" algn="l">
              <a:lnSpc>
                <a:spcPct val="90000"/>
              </a:lnSpc>
              <a:spcBef>
                <a:spcPts val="0"/>
              </a:spcBef>
              <a:spcAft>
                <a:spcPts val="0"/>
              </a:spcAft>
              <a:buSzPct val="25000"/>
              <a:buNone/>
            </a:pPr>
            <a:r>
              <a:rPr lang="en-US" sz="1200">
                <a:solidFill>
                  <a:srgbClr val="FFFFFF"/>
                </a:solidFill>
                <a:latin typeface="Quattrocento Sans"/>
                <a:ea typeface="Quattrocento Sans"/>
                <a:cs typeface="Quattrocento Sans"/>
                <a:sym typeface="Quattrocento Sans"/>
              </a:rPr>
              <a:t>Build Cloud application once and deploy any where</a:t>
            </a:r>
          </a:p>
        </p:txBody>
      </p:sp>
      <p:sp>
        <p:nvSpPr>
          <p:cNvPr id="1029" name="Shape 1029"/>
          <p:cNvSpPr/>
          <p:nvPr/>
        </p:nvSpPr>
        <p:spPr>
          <a:xfrm>
            <a:off x="0" y="1742552"/>
            <a:ext cx="5490300" cy="1523400"/>
          </a:xfrm>
          <a:prstGeom prst="rect">
            <a:avLst/>
          </a:prstGeom>
          <a:solidFill>
            <a:schemeClr val="lt1"/>
          </a:solidFill>
          <a:ln>
            <a:noFill/>
          </a:ln>
        </p:spPr>
        <p:txBody>
          <a:bodyPr anchorCtr="0" anchor="t" bIns="34275" lIns="68575" rIns="68575" tIns="34275">
            <a:noAutofit/>
          </a:bodyPr>
          <a:lstStyle/>
          <a:p>
            <a:pPr indent="-222250" lvl="0" marL="215900" marR="0" rtl="0" algn="l">
              <a:lnSpc>
                <a:spcPct val="150000"/>
              </a:lnSpc>
              <a:spcBef>
                <a:spcPts val="0"/>
              </a:spcBef>
              <a:spcAft>
                <a:spcPts val="0"/>
              </a:spcAft>
              <a:buClr>
                <a:srgbClr val="000000"/>
              </a:buClr>
              <a:buSzPct val="100000"/>
              <a:buFont typeface="Arial"/>
              <a:buChar char="•"/>
            </a:pPr>
            <a:r>
              <a:rPr lang="en-US" sz="1100">
                <a:solidFill>
                  <a:srgbClr val="000000"/>
                </a:solidFill>
                <a:latin typeface="Quattrocento Sans"/>
                <a:ea typeface="Quattrocento Sans"/>
                <a:cs typeface="Quattrocento Sans"/>
                <a:sym typeface="Quattrocento Sans"/>
              </a:rPr>
              <a:t>Syntel’s Internal Pivotal CoE  setup on Azure Public cloud environment for Pivotal training and certification program</a:t>
            </a:r>
          </a:p>
          <a:p>
            <a:pPr indent="-222250" lvl="0" marL="215900" marR="0" rtl="0" algn="l">
              <a:lnSpc>
                <a:spcPct val="150000"/>
              </a:lnSpc>
              <a:spcBef>
                <a:spcPts val="0"/>
              </a:spcBef>
              <a:spcAft>
                <a:spcPts val="0"/>
              </a:spcAft>
              <a:buClr>
                <a:srgbClr val="000000"/>
              </a:buClr>
              <a:buSzPct val="100000"/>
              <a:buFont typeface="Arial"/>
              <a:buChar char="•"/>
            </a:pPr>
            <a:r>
              <a:rPr lang="en-US" sz="1100">
                <a:solidFill>
                  <a:srgbClr val="000000"/>
                </a:solidFill>
                <a:latin typeface="Quattrocento Sans"/>
                <a:ea typeface="Quattrocento Sans"/>
                <a:cs typeface="Quattrocento Sans"/>
                <a:sym typeface="Quattrocento Sans"/>
              </a:rPr>
              <a:t>Customer acceleration lab at Memphis dedicated for Fedex</a:t>
            </a:r>
          </a:p>
          <a:p>
            <a:pPr indent="-222250" lvl="0" marL="215900" marR="0" rtl="0" algn="l">
              <a:lnSpc>
                <a:spcPct val="150000"/>
              </a:lnSpc>
              <a:spcBef>
                <a:spcPts val="0"/>
              </a:spcBef>
              <a:spcAft>
                <a:spcPts val="0"/>
              </a:spcAft>
              <a:buClr>
                <a:srgbClr val="000000"/>
              </a:buClr>
              <a:buSzPct val="100000"/>
              <a:buFont typeface="Arial"/>
              <a:buChar char="•"/>
            </a:pPr>
            <a:r>
              <a:rPr lang="en-US" sz="1100">
                <a:solidFill>
                  <a:srgbClr val="000000"/>
                </a:solidFill>
                <a:latin typeface="Quattrocento Sans"/>
                <a:ea typeface="Quattrocento Sans"/>
                <a:cs typeface="Quattrocento Sans"/>
                <a:sym typeface="Quattrocento Sans"/>
              </a:rPr>
              <a:t>Syntel’s CCAT tool for fast Application Migration from on-prem to PCF with 35% improved productivity</a:t>
            </a:r>
          </a:p>
          <a:p>
            <a:pPr indent="-222250" lvl="0" marL="215900" marR="0" rtl="0" algn="l">
              <a:lnSpc>
                <a:spcPct val="150000"/>
              </a:lnSpc>
              <a:spcBef>
                <a:spcPts val="0"/>
              </a:spcBef>
              <a:spcAft>
                <a:spcPts val="0"/>
              </a:spcAft>
              <a:buClr>
                <a:srgbClr val="000000"/>
              </a:buClr>
              <a:buSzPct val="100000"/>
              <a:buFont typeface="Arial"/>
              <a:buChar char="•"/>
            </a:pPr>
            <a:r>
              <a:rPr lang="en-US" sz="1100">
                <a:solidFill>
                  <a:srgbClr val="000000"/>
                </a:solidFill>
                <a:latin typeface="Quattrocento Sans"/>
                <a:ea typeface="Quattrocento Sans"/>
                <a:cs typeface="Quattrocento Sans"/>
                <a:sym typeface="Quattrocento Sans"/>
              </a:rPr>
              <a:t>Ready staff of 100+ PCF resources for deployment </a:t>
            </a:r>
          </a:p>
        </p:txBody>
      </p:sp>
      <p:pic>
        <p:nvPicPr>
          <p:cNvPr id="1030" name="Shape 1030"/>
          <p:cNvPicPr preferRelativeResize="0"/>
          <p:nvPr/>
        </p:nvPicPr>
        <p:blipFill rotWithShape="1">
          <a:blip r:embed="rId3">
            <a:alphaModFix/>
          </a:blip>
          <a:srcRect b="0" l="0" r="0" t="0"/>
          <a:stretch/>
        </p:blipFill>
        <p:spPr>
          <a:xfrm>
            <a:off x="6392008" y="227533"/>
            <a:ext cx="1253700" cy="508800"/>
          </a:xfrm>
          <a:prstGeom prst="rect">
            <a:avLst/>
          </a:prstGeom>
          <a:noFill/>
          <a:ln>
            <a:noFill/>
          </a:ln>
        </p:spPr>
      </p:pic>
      <p:pic>
        <p:nvPicPr>
          <p:cNvPr id="1031" name="Shape 1031"/>
          <p:cNvPicPr preferRelativeResize="0"/>
          <p:nvPr/>
        </p:nvPicPr>
        <p:blipFill rotWithShape="1">
          <a:blip r:embed="rId4">
            <a:alphaModFix/>
          </a:blip>
          <a:srcRect b="0" l="0" r="0" t="0"/>
          <a:stretch/>
        </p:blipFill>
        <p:spPr>
          <a:xfrm>
            <a:off x="7730584" y="183329"/>
            <a:ext cx="1264200" cy="632100"/>
          </a:xfrm>
          <a:prstGeom prst="rect">
            <a:avLst/>
          </a:prstGeom>
          <a:noFill/>
          <a:ln>
            <a:noFill/>
          </a:ln>
        </p:spPr>
      </p:pic>
      <p:pic>
        <p:nvPicPr>
          <p:cNvPr id="1032" name="Shape 1032"/>
          <p:cNvPicPr preferRelativeResize="0"/>
          <p:nvPr/>
        </p:nvPicPr>
        <p:blipFill rotWithShape="1">
          <a:blip r:embed="rId5">
            <a:alphaModFix/>
          </a:blip>
          <a:srcRect b="0" l="0" r="0" t="0"/>
          <a:stretch/>
        </p:blipFill>
        <p:spPr>
          <a:xfrm>
            <a:off x="3424632" y="3700691"/>
            <a:ext cx="2028000" cy="994200"/>
          </a:xfrm>
          <a:prstGeom prst="rect">
            <a:avLst/>
          </a:prstGeom>
          <a:noFill/>
          <a:ln>
            <a:noFill/>
          </a:ln>
          <a:effectLst>
            <a:outerShdw blurRad="292100" rotWithShape="0" algn="tl" dir="2700000" dist="139700">
              <a:srgbClr val="333333">
                <a:alpha val="64709"/>
              </a:srgbClr>
            </a:outerShdw>
          </a:effectLst>
        </p:spPr>
      </p:pic>
      <p:pic>
        <p:nvPicPr>
          <p:cNvPr id="1033" name="Shape 1033"/>
          <p:cNvPicPr preferRelativeResize="0"/>
          <p:nvPr/>
        </p:nvPicPr>
        <p:blipFill rotWithShape="1">
          <a:blip r:embed="rId6">
            <a:alphaModFix/>
          </a:blip>
          <a:srcRect b="4249" l="3330" r="2861" t="10418"/>
          <a:stretch/>
        </p:blipFill>
        <p:spPr>
          <a:xfrm>
            <a:off x="246950" y="3703265"/>
            <a:ext cx="2106000" cy="1011900"/>
          </a:xfrm>
          <a:prstGeom prst="rect">
            <a:avLst/>
          </a:prstGeom>
          <a:noFill/>
          <a:ln>
            <a:noFill/>
          </a:ln>
          <a:effectLst>
            <a:outerShdw blurRad="292100" rotWithShape="0" algn="tl" dir="2700000" dist="139700">
              <a:srgbClr val="333333">
                <a:alpha val="64709"/>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7" name="Shape 1037"/>
        <p:cNvGrpSpPr/>
        <p:nvPr/>
      </p:nvGrpSpPr>
      <p:grpSpPr>
        <a:xfrm>
          <a:off x="0" y="0"/>
          <a:ext cx="0" cy="0"/>
          <a:chOff x="0" y="0"/>
          <a:chExt cx="0" cy="0"/>
        </a:xfrm>
      </p:grpSpPr>
      <p:sp>
        <p:nvSpPr>
          <p:cNvPr id="1038" name="Shape 1038"/>
          <p:cNvSpPr txBox="1"/>
          <p:nvPr>
            <p:ph type="title"/>
          </p:nvPr>
        </p:nvSpPr>
        <p:spPr>
          <a:xfrm>
            <a:off x="1011975" y="1910375"/>
            <a:ext cx="7011600" cy="858000"/>
          </a:xfrm>
          <a:prstGeom prst="rect">
            <a:avLst/>
          </a:prstGeom>
          <a:noFill/>
          <a:ln>
            <a:noFill/>
          </a:ln>
          <a:effectLst>
            <a:outerShdw blurRad="50799" rotWithShape="0" algn="tl" dir="2700000" dist="76200">
              <a:srgbClr val="000000">
                <a:alpha val="12940"/>
              </a:srgbClr>
            </a:outerShdw>
          </a:effectLst>
        </p:spPr>
        <p:txBody>
          <a:bodyPr anchorCtr="0" anchor="ctr" bIns="91425" lIns="91425" rIns="91425" tIns="91425">
            <a:noAutofit/>
          </a:bodyPr>
          <a:lstStyle/>
          <a:p>
            <a:pPr indent="0" lvl="0" marL="0" marR="0" rtl="0" algn="ctr">
              <a:lnSpc>
                <a:spcPct val="100000"/>
              </a:lnSpc>
              <a:spcBef>
                <a:spcPts val="0"/>
              </a:spcBef>
              <a:spcAft>
                <a:spcPts val="0"/>
              </a:spcAft>
              <a:buClr>
                <a:schemeClr val="accent2"/>
              </a:buClr>
              <a:buSzPct val="25000"/>
              <a:buFont typeface="Arial"/>
              <a:buNone/>
            </a:pPr>
            <a:r>
              <a:rPr lang="en-US" sz="5400">
                <a:solidFill>
                  <a:schemeClr val="lt1"/>
                </a:solidFill>
              </a:rPr>
              <a:t>Thank you.</a:t>
            </a:r>
          </a:p>
          <a:p>
            <a:pPr indent="0" lvl="0" marL="0" marR="0" rtl="0" algn="ctr">
              <a:lnSpc>
                <a:spcPct val="100000"/>
              </a:lnSpc>
              <a:spcBef>
                <a:spcPts val="0"/>
              </a:spcBef>
              <a:spcAft>
                <a:spcPts val="0"/>
              </a:spcAft>
              <a:buClr>
                <a:schemeClr val="accent2"/>
              </a:buClr>
              <a:buSzPct val="25000"/>
              <a:buFont typeface="Arial"/>
              <a:buNone/>
            </a:pPr>
            <a:r>
              <a:rPr lang="en-US" sz="3000">
                <a:solidFill>
                  <a:schemeClr val="lt1"/>
                </a:solidFill>
              </a:rPr>
              <a:t>(we love this stuff)</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2" name="Shape 1042"/>
        <p:cNvGrpSpPr/>
        <p:nvPr/>
      </p:nvGrpSpPr>
      <p:grpSpPr>
        <a:xfrm>
          <a:off x="0" y="0"/>
          <a:ext cx="0" cy="0"/>
          <a:chOff x="0" y="0"/>
          <a:chExt cx="0" cy="0"/>
        </a:xfrm>
      </p:grpSpPr>
      <p:sp>
        <p:nvSpPr>
          <p:cNvPr id="1043" name="Shape 1043"/>
          <p:cNvSpPr txBox="1"/>
          <p:nvPr/>
        </p:nvSpPr>
        <p:spPr>
          <a:xfrm>
            <a:off x="0" y="1842392"/>
            <a:ext cx="9144000" cy="825866"/>
          </a:xfrm>
          <a:prstGeom prst="rect">
            <a:avLst/>
          </a:prstGeom>
          <a:noFill/>
          <a:ln>
            <a:noFill/>
          </a:ln>
        </p:spPr>
        <p:txBody>
          <a:bodyPr anchorCtr="0" anchor="t" bIns="45700" lIns="91425" rIns="91425" tIns="45700">
            <a:noAutofit/>
          </a:bodyPr>
          <a:lstStyle/>
          <a:p>
            <a:pPr indent="0" lvl="0" marL="0" marR="0" rtl="0" algn="ctr">
              <a:lnSpc>
                <a:spcPct val="90000"/>
              </a:lnSpc>
              <a:spcBef>
                <a:spcPts val="0"/>
              </a:spcBef>
              <a:buSzPct val="25000"/>
              <a:buNone/>
            </a:pPr>
            <a:r>
              <a:rPr b="1" lang="en-US" sz="5200">
                <a:solidFill>
                  <a:schemeClr val="lt1"/>
                </a:solidFill>
                <a:latin typeface="Arial"/>
                <a:ea typeface="Arial"/>
                <a:cs typeface="Arial"/>
                <a:sym typeface="Arial"/>
              </a:rPr>
              <a:t>Appendix</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43"/>
                                        </p:tgtEl>
                                        <p:attrNameLst>
                                          <p:attrName>style.visibility</p:attrName>
                                        </p:attrNameLst>
                                      </p:cBhvr>
                                      <p:to>
                                        <p:strVal val="visible"/>
                                      </p:to>
                                    </p:set>
                                    <p:animEffect filter="fade" transition="in">
                                      <p:cBhvr>
                                        <p:cTn dur="1000"/>
                                        <p:tgtEl>
                                          <p:spTgt spid="10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048" name="Shape 1048"/>
        <p:cNvGrpSpPr/>
        <p:nvPr/>
      </p:nvGrpSpPr>
      <p:grpSpPr>
        <a:xfrm>
          <a:off x="0" y="0"/>
          <a:ext cx="0" cy="0"/>
          <a:chOff x="0" y="0"/>
          <a:chExt cx="0" cy="0"/>
        </a:xfrm>
      </p:grpSpPr>
      <p:pic>
        <p:nvPicPr>
          <p:cNvPr descr="pivotal_white.png" id="1049" name="Shape 1049"/>
          <p:cNvPicPr preferRelativeResize="0"/>
          <p:nvPr/>
        </p:nvPicPr>
        <p:blipFill rotWithShape="1">
          <a:blip r:embed="rId3">
            <a:alphaModFix/>
          </a:blip>
          <a:srcRect b="0" l="0" r="0" t="0"/>
          <a:stretch/>
        </p:blipFill>
        <p:spPr>
          <a:xfrm>
            <a:off x="8098903" y="4658051"/>
            <a:ext cx="755700" cy="185700"/>
          </a:xfrm>
          <a:prstGeom prst="rect">
            <a:avLst/>
          </a:prstGeom>
          <a:noFill/>
          <a:ln>
            <a:noFill/>
          </a:ln>
        </p:spPr>
      </p:pic>
      <p:pic>
        <p:nvPicPr>
          <p:cNvPr descr="IMG_1828 (1).JPG" id="1050" name="Shape 1050"/>
          <p:cNvPicPr preferRelativeResize="0"/>
          <p:nvPr/>
        </p:nvPicPr>
        <p:blipFill rotWithShape="1">
          <a:blip r:embed="rId4">
            <a:alphaModFix amt="30000"/>
          </a:blip>
          <a:srcRect b="25069" l="0" r="0" t="1713"/>
          <a:stretch/>
        </p:blipFill>
        <p:spPr>
          <a:xfrm>
            <a:off x="114300" y="114300"/>
            <a:ext cx="8915403" cy="4895847"/>
          </a:xfrm>
          <a:prstGeom prst="rect">
            <a:avLst/>
          </a:prstGeom>
          <a:noFill/>
          <a:ln>
            <a:noFill/>
          </a:ln>
        </p:spPr>
      </p:pic>
      <p:sp>
        <p:nvSpPr>
          <p:cNvPr id="1051" name="Shape 1051"/>
          <p:cNvSpPr/>
          <p:nvPr/>
        </p:nvSpPr>
        <p:spPr>
          <a:xfrm>
            <a:off x="-958012" y="1078476"/>
            <a:ext cx="7240800" cy="2372999"/>
          </a:xfrm>
          <a:prstGeom prst="parallelogram">
            <a:avLst>
              <a:gd fmla="val 36548" name="adj"/>
            </a:avLst>
          </a:prstGeom>
          <a:solidFill>
            <a:srgbClr val="009A91">
              <a:alpha val="90980"/>
            </a:srgbClr>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Arial"/>
              <a:ea typeface="Arial"/>
              <a:cs typeface="Arial"/>
              <a:sym typeface="Arial"/>
            </a:endParaRPr>
          </a:p>
        </p:txBody>
      </p:sp>
      <p:sp>
        <p:nvSpPr>
          <p:cNvPr id="1052" name="Shape 1052"/>
          <p:cNvSpPr txBox="1"/>
          <p:nvPr>
            <p:ph type="ctrTitle"/>
          </p:nvPr>
        </p:nvSpPr>
        <p:spPr>
          <a:xfrm>
            <a:off x="313950" y="1082500"/>
            <a:ext cx="4330200" cy="1371900"/>
          </a:xfrm>
          <a:prstGeom prst="rect">
            <a:avLst/>
          </a:prstGeom>
          <a:noFill/>
          <a:ln>
            <a:noFill/>
          </a:ln>
        </p:spPr>
        <p:txBody>
          <a:bodyPr anchorCtr="0" anchor="ctr" bIns="45700" lIns="91425" rIns="91425" tIns="45700">
            <a:noAutofit/>
          </a:bodyPr>
          <a:lstStyle/>
          <a:p>
            <a:pPr indent="0" lvl="0" marL="0" marR="0" rtl="0" algn="l">
              <a:spcBef>
                <a:spcPts val="0"/>
              </a:spcBef>
              <a:buClr>
                <a:schemeClr val="lt1"/>
              </a:buClr>
              <a:buSzPct val="25000"/>
              <a:buFont typeface="Arial"/>
              <a:buNone/>
            </a:pPr>
            <a:r>
              <a:rPr b="1" lang="en-US" sz="3600">
                <a:solidFill>
                  <a:schemeClr val="lt1"/>
                </a:solidFill>
              </a:rPr>
              <a:t>Enabling Next</a:t>
            </a:r>
          </a:p>
          <a:p>
            <a:pPr indent="0" lvl="0" marL="0" marR="0" rtl="0" algn="l">
              <a:spcBef>
                <a:spcPts val="0"/>
              </a:spcBef>
              <a:buClr>
                <a:schemeClr val="lt1"/>
              </a:buClr>
              <a:buSzPct val="25000"/>
              <a:buFont typeface="Arial"/>
              <a:buNone/>
            </a:pPr>
            <a:r>
              <a:rPr b="1" lang="en-US" sz="3600">
                <a:solidFill>
                  <a:schemeClr val="lt1"/>
                </a:solidFill>
              </a:rPr>
              <a:t>Generation Agility</a:t>
            </a:r>
          </a:p>
        </p:txBody>
      </p:sp>
      <p:sp>
        <p:nvSpPr>
          <p:cNvPr id="1053" name="Shape 1053"/>
          <p:cNvSpPr txBox="1"/>
          <p:nvPr>
            <p:ph idx="1" type="subTitle"/>
          </p:nvPr>
        </p:nvSpPr>
        <p:spPr>
          <a:xfrm>
            <a:off x="345303" y="2407600"/>
            <a:ext cx="3164400" cy="390300"/>
          </a:xfrm>
          <a:prstGeom prst="rect">
            <a:avLst/>
          </a:prstGeom>
          <a:noFill/>
          <a:ln>
            <a:noFill/>
          </a:ln>
        </p:spPr>
        <p:txBody>
          <a:bodyPr anchorCtr="0" anchor="t" bIns="45700" lIns="91425" rIns="91425" tIns="45700">
            <a:noAutofit/>
          </a:bodyPr>
          <a:lstStyle/>
          <a:p>
            <a:pPr indent="0" lvl="0" marL="0" marR="0" rtl="0" algn="l">
              <a:spcBef>
                <a:spcPts val="0"/>
              </a:spcBef>
              <a:buClr>
                <a:srgbClr val="2C95DD"/>
              </a:buClr>
              <a:buSzPct val="25000"/>
              <a:buFont typeface="Arial"/>
              <a:buNone/>
            </a:pPr>
            <a:r>
              <a:rPr lang="en-US" sz="1600">
                <a:solidFill>
                  <a:schemeClr val="lt1"/>
                </a:solidFill>
              </a:rPr>
              <a:t>Building Great Software (Teams)</a:t>
            </a:r>
          </a:p>
        </p:txBody>
      </p:sp>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7" name="Shape 1057"/>
        <p:cNvGrpSpPr/>
        <p:nvPr/>
      </p:nvGrpSpPr>
      <p:grpSpPr>
        <a:xfrm>
          <a:off x="0" y="0"/>
          <a:ext cx="0" cy="0"/>
          <a:chOff x="0" y="0"/>
          <a:chExt cx="0" cy="0"/>
        </a:xfrm>
      </p:grpSpPr>
      <p:sp>
        <p:nvSpPr>
          <p:cNvPr id="1058" name="Shape 1058"/>
          <p:cNvSpPr txBox="1"/>
          <p:nvPr>
            <p:ph type="title"/>
          </p:nvPr>
        </p:nvSpPr>
        <p:spPr>
          <a:xfrm>
            <a:off x="719381" y="201217"/>
            <a:ext cx="7704600" cy="688199"/>
          </a:xfrm>
          <a:prstGeom prst="rect">
            <a:avLst/>
          </a:prstGeom>
          <a:noFill/>
          <a:ln>
            <a:noFill/>
          </a:ln>
        </p:spPr>
        <p:txBody>
          <a:bodyPr anchorCtr="0" anchor="t" bIns="0" lIns="0" rIns="0" tIns="0">
            <a:noAutofit/>
          </a:bodyPr>
          <a:lstStyle/>
          <a:p>
            <a:pPr indent="0" lvl="0" marL="0" marR="0" rtl="0" algn="l">
              <a:lnSpc>
                <a:spcPct val="90000"/>
              </a:lnSpc>
              <a:spcBef>
                <a:spcPts val="0"/>
              </a:spcBef>
              <a:spcAft>
                <a:spcPts val="0"/>
              </a:spcAft>
              <a:buSzPct val="25000"/>
              <a:buNone/>
            </a:pPr>
            <a:r>
              <a:rPr b="0" i="0" lang="en-US" sz="2600" u="none" cap="none" strike="noStrike">
                <a:solidFill>
                  <a:srgbClr val="4D148C"/>
                </a:solidFill>
                <a:latin typeface="Arial"/>
                <a:ea typeface="Arial"/>
                <a:cs typeface="Arial"/>
                <a:sym typeface="Arial"/>
              </a:rPr>
              <a:t>FedEx Cloud Mins</a:t>
            </a:r>
          </a:p>
        </p:txBody>
      </p:sp>
      <p:grpSp>
        <p:nvGrpSpPr>
          <p:cNvPr id="1059" name="Shape 1059"/>
          <p:cNvGrpSpPr/>
          <p:nvPr/>
        </p:nvGrpSpPr>
        <p:grpSpPr>
          <a:xfrm>
            <a:off x="4708889" y="565796"/>
            <a:ext cx="3575924" cy="3993931"/>
            <a:chOff x="5797255" y="890575"/>
            <a:chExt cx="4767899" cy="5325241"/>
          </a:xfrm>
        </p:grpSpPr>
        <p:sp>
          <p:nvSpPr>
            <p:cNvPr id="1060" name="Shape 1060"/>
            <p:cNvSpPr/>
            <p:nvPr/>
          </p:nvSpPr>
          <p:spPr>
            <a:xfrm>
              <a:off x="5797255" y="1820817"/>
              <a:ext cx="4767899" cy="4395000"/>
            </a:xfrm>
            <a:prstGeom prst="rect">
              <a:avLst/>
            </a:prstGeom>
            <a:solidFill>
              <a:srgbClr val="CACACA"/>
            </a:solidFill>
            <a:ln cap="flat" cmpd="sng" w="25400">
              <a:solidFill>
                <a:srgbClr val="380E66"/>
              </a:solidFill>
              <a:prstDash val="solid"/>
              <a:round/>
              <a:headEnd len="med" w="med" type="none"/>
              <a:tailEnd len="med" w="med" type="none"/>
            </a:ln>
            <a:effectLst>
              <a:outerShdw blurRad="50799" rotWithShape="0" algn="tl" dir="2700000" dist="38100">
                <a:srgbClr val="000000">
                  <a:alpha val="40000"/>
                </a:srgbClr>
              </a:outerShdw>
            </a:effectLst>
          </p:spPr>
          <p:txBody>
            <a:bodyPr anchorCtr="0" anchor="ctr" bIns="34275" lIns="68575" rIns="68575" tIns="34275">
              <a:noAutofit/>
            </a:bodyPr>
            <a:lstStyle/>
            <a:p>
              <a:pPr indent="0" lvl="0" marL="0" marR="0" rtl="0" algn="ctr">
                <a:lnSpc>
                  <a:spcPct val="100000"/>
                </a:lnSpc>
                <a:spcBef>
                  <a:spcPts val="0"/>
                </a:spcBef>
                <a:spcAft>
                  <a:spcPts val="0"/>
                </a:spcAft>
                <a:buClr>
                  <a:schemeClr val="lt1"/>
                </a:buClr>
                <a:buFont typeface="Arial"/>
                <a:buNone/>
              </a:pPr>
              <a:r>
                <a:t/>
              </a:r>
              <a:endParaRPr b="0" i="0" sz="2100" u="none" cap="none" strike="noStrike">
                <a:solidFill>
                  <a:srgbClr val="FFFFFF"/>
                </a:solidFill>
                <a:latin typeface="Arial Narrow"/>
                <a:ea typeface="Arial Narrow"/>
                <a:cs typeface="Arial Narrow"/>
                <a:sym typeface="Arial Narrow"/>
              </a:endParaRPr>
            </a:p>
          </p:txBody>
        </p:sp>
        <p:sp>
          <p:nvSpPr>
            <p:cNvPr id="1061" name="Shape 1061"/>
            <p:cNvSpPr/>
            <p:nvPr/>
          </p:nvSpPr>
          <p:spPr>
            <a:xfrm>
              <a:off x="5912173" y="4070082"/>
              <a:ext cx="4538099" cy="424500"/>
            </a:xfrm>
            <a:prstGeom prst="rect">
              <a:avLst/>
            </a:prstGeom>
            <a:solidFill>
              <a:srgbClr val="197B30"/>
            </a:solidFill>
            <a:ln cap="flat" cmpd="sng" w="25400">
              <a:solidFill>
                <a:srgbClr val="380E66"/>
              </a:solidFill>
              <a:prstDash val="solid"/>
              <a:round/>
              <a:headEnd len="med" w="med" type="none"/>
              <a:tailEnd len="med" w="med" type="none"/>
            </a:ln>
            <a:effectLst>
              <a:outerShdw blurRad="50799" rotWithShape="0" algn="tl" dir="2700000" dist="38100">
                <a:srgbClr val="000000">
                  <a:alpha val="40000"/>
                </a:srgbClr>
              </a:outerShdw>
            </a:effectLst>
          </p:spPr>
          <p:txBody>
            <a:bodyPr anchorCtr="0" anchor="ctr" bIns="34275" lIns="68575" rIns="68575" tIns="34275">
              <a:noAutofit/>
            </a:bodyPr>
            <a:lstStyle/>
            <a:p>
              <a:pPr indent="0" lvl="0" marL="0" marR="0" rtl="0" algn="ctr">
                <a:lnSpc>
                  <a:spcPct val="100000"/>
                </a:lnSpc>
                <a:spcBef>
                  <a:spcPts val="0"/>
                </a:spcBef>
                <a:spcAft>
                  <a:spcPts val="0"/>
                </a:spcAft>
                <a:buClr>
                  <a:srgbClr val="FFFFFF"/>
                </a:buClr>
                <a:buSzPct val="25000"/>
                <a:buFont typeface="Arial Narrow"/>
                <a:buNone/>
              </a:pPr>
              <a:r>
                <a:rPr b="0" i="0" lang="en-US" sz="1500" u="none" cap="none" strike="noStrike">
                  <a:solidFill>
                    <a:srgbClr val="FFFFFF"/>
                  </a:solidFill>
                  <a:latin typeface="Arial Narrow"/>
                  <a:ea typeface="Arial Narrow"/>
                  <a:cs typeface="Arial Narrow"/>
                  <a:sym typeface="Arial Narrow"/>
                </a:rPr>
                <a:t>Upgrade to Java 8</a:t>
              </a:r>
            </a:p>
          </p:txBody>
        </p:sp>
        <p:sp>
          <p:nvSpPr>
            <p:cNvPr id="1062" name="Shape 1062"/>
            <p:cNvSpPr/>
            <p:nvPr/>
          </p:nvSpPr>
          <p:spPr>
            <a:xfrm>
              <a:off x="5912173" y="1913298"/>
              <a:ext cx="4538099" cy="424500"/>
            </a:xfrm>
            <a:prstGeom prst="rect">
              <a:avLst/>
            </a:prstGeom>
            <a:solidFill>
              <a:srgbClr val="197B30"/>
            </a:solidFill>
            <a:ln cap="flat" cmpd="sng" w="25400">
              <a:solidFill>
                <a:srgbClr val="380E66"/>
              </a:solidFill>
              <a:prstDash val="solid"/>
              <a:round/>
              <a:headEnd len="med" w="med" type="none"/>
              <a:tailEnd len="med" w="med" type="none"/>
            </a:ln>
            <a:effectLst>
              <a:outerShdw blurRad="50799" rotWithShape="0" algn="tl" dir="2700000" dist="38100">
                <a:srgbClr val="000000">
                  <a:alpha val="40000"/>
                </a:srgbClr>
              </a:outerShdw>
            </a:effectLst>
          </p:spPr>
          <p:txBody>
            <a:bodyPr anchorCtr="0" anchor="ctr" bIns="34275" lIns="68575" rIns="68575" tIns="34275">
              <a:noAutofit/>
            </a:bodyPr>
            <a:lstStyle/>
            <a:p>
              <a:pPr indent="0" lvl="0" marL="0" marR="0" rtl="0" algn="ctr">
                <a:lnSpc>
                  <a:spcPct val="100000"/>
                </a:lnSpc>
                <a:spcBef>
                  <a:spcPts val="0"/>
                </a:spcBef>
                <a:spcAft>
                  <a:spcPts val="0"/>
                </a:spcAft>
                <a:buClr>
                  <a:srgbClr val="FFFFFF"/>
                </a:buClr>
                <a:buSzPct val="25000"/>
                <a:buFont typeface="Arial Narrow"/>
                <a:buNone/>
              </a:pPr>
              <a:r>
                <a:rPr b="0" i="0" lang="en-US" sz="1500" u="none" cap="none" strike="noStrike">
                  <a:solidFill>
                    <a:srgbClr val="FFFFFF"/>
                  </a:solidFill>
                  <a:latin typeface="Arial Narrow"/>
                  <a:ea typeface="Arial Narrow"/>
                  <a:cs typeface="Arial Narrow"/>
                  <a:sym typeface="Arial Narrow"/>
                </a:rPr>
                <a:t>Configuration from environment</a:t>
              </a:r>
            </a:p>
          </p:txBody>
        </p:sp>
        <p:sp>
          <p:nvSpPr>
            <p:cNvPr id="1063" name="Shape 1063"/>
            <p:cNvSpPr/>
            <p:nvPr/>
          </p:nvSpPr>
          <p:spPr>
            <a:xfrm>
              <a:off x="5912173" y="2450225"/>
              <a:ext cx="4538099" cy="424500"/>
            </a:xfrm>
            <a:prstGeom prst="rect">
              <a:avLst/>
            </a:prstGeom>
            <a:solidFill>
              <a:srgbClr val="197B30"/>
            </a:solidFill>
            <a:ln cap="flat" cmpd="sng" w="25400">
              <a:solidFill>
                <a:srgbClr val="380E66"/>
              </a:solidFill>
              <a:prstDash val="solid"/>
              <a:round/>
              <a:headEnd len="med" w="med" type="none"/>
              <a:tailEnd len="med" w="med" type="none"/>
            </a:ln>
            <a:effectLst>
              <a:outerShdw blurRad="50799" rotWithShape="0" algn="tl" dir="2700000" dist="38100">
                <a:srgbClr val="000000">
                  <a:alpha val="40000"/>
                </a:srgbClr>
              </a:outerShdw>
            </a:effectLst>
          </p:spPr>
          <p:txBody>
            <a:bodyPr anchorCtr="0" anchor="ctr" bIns="34275" lIns="68575" rIns="68575" tIns="34275">
              <a:noAutofit/>
            </a:bodyPr>
            <a:lstStyle/>
            <a:p>
              <a:pPr indent="0" lvl="0" marL="0" marR="0" rtl="0" algn="ctr">
                <a:lnSpc>
                  <a:spcPct val="100000"/>
                </a:lnSpc>
                <a:spcBef>
                  <a:spcPts val="0"/>
                </a:spcBef>
                <a:spcAft>
                  <a:spcPts val="0"/>
                </a:spcAft>
                <a:buClr>
                  <a:srgbClr val="FFFFFF"/>
                </a:buClr>
                <a:buSzPct val="25000"/>
                <a:buFont typeface="Arial Narrow"/>
                <a:buNone/>
              </a:pPr>
              <a:r>
                <a:rPr b="0" i="0" lang="en-US" sz="1500" u="none" cap="none" strike="noStrike">
                  <a:solidFill>
                    <a:srgbClr val="FFFFFF"/>
                  </a:solidFill>
                  <a:latin typeface="Arial Narrow"/>
                  <a:ea typeface="Arial Narrow"/>
                  <a:cs typeface="Arial Narrow"/>
                  <a:sym typeface="Arial Narrow"/>
                </a:rPr>
                <a:t>Deploy as JARs and WARs (no EARs)</a:t>
              </a:r>
            </a:p>
          </p:txBody>
        </p:sp>
        <p:sp>
          <p:nvSpPr>
            <p:cNvPr id="1064" name="Shape 1064"/>
            <p:cNvSpPr/>
            <p:nvPr/>
          </p:nvSpPr>
          <p:spPr>
            <a:xfrm>
              <a:off x="5912173" y="2999233"/>
              <a:ext cx="4538099" cy="424500"/>
            </a:xfrm>
            <a:prstGeom prst="rect">
              <a:avLst/>
            </a:prstGeom>
            <a:solidFill>
              <a:srgbClr val="197B30"/>
            </a:solidFill>
            <a:ln cap="flat" cmpd="sng" w="25400">
              <a:solidFill>
                <a:srgbClr val="380E66"/>
              </a:solidFill>
              <a:prstDash val="solid"/>
              <a:round/>
              <a:headEnd len="med" w="med" type="none"/>
              <a:tailEnd len="med" w="med" type="none"/>
            </a:ln>
            <a:effectLst>
              <a:outerShdw blurRad="50799" rotWithShape="0" algn="tl" dir="2700000" dist="38100">
                <a:srgbClr val="000000">
                  <a:alpha val="40000"/>
                </a:srgbClr>
              </a:outerShdw>
            </a:effectLst>
          </p:spPr>
          <p:txBody>
            <a:bodyPr anchorCtr="0" anchor="ctr" bIns="34275" lIns="68575" rIns="68575" tIns="34275">
              <a:noAutofit/>
            </a:bodyPr>
            <a:lstStyle/>
            <a:p>
              <a:pPr indent="0" lvl="0" marL="0" marR="0" rtl="0" algn="ctr">
                <a:lnSpc>
                  <a:spcPct val="100000"/>
                </a:lnSpc>
                <a:spcBef>
                  <a:spcPts val="0"/>
                </a:spcBef>
                <a:spcAft>
                  <a:spcPts val="0"/>
                </a:spcAft>
                <a:buClr>
                  <a:srgbClr val="FFFFFF"/>
                </a:buClr>
                <a:buSzPct val="25000"/>
                <a:buFont typeface="Arial Narrow"/>
                <a:buNone/>
              </a:pPr>
              <a:r>
                <a:rPr b="0" i="0" lang="en-US" sz="1500" u="none" cap="none" strike="noStrike">
                  <a:solidFill>
                    <a:srgbClr val="FFFFFF"/>
                  </a:solidFill>
                  <a:latin typeface="Arial Narrow"/>
                  <a:ea typeface="Arial Narrow"/>
                  <a:cs typeface="Arial Narrow"/>
                  <a:sym typeface="Arial Narrow"/>
                </a:rPr>
                <a:t>Leverage Spring Framework</a:t>
              </a:r>
            </a:p>
          </p:txBody>
        </p:sp>
        <p:sp>
          <p:nvSpPr>
            <p:cNvPr id="1065" name="Shape 1065"/>
            <p:cNvSpPr/>
            <p:nvPr/>
          </p:nvSpPr>
          <p:spPr>
            <a:xfrm>
              <a:off x="5912173" y="3530562"/>
              <a:ext cx="4538099" cy="424500"/>
            </a:xfrm>
            <a:prstGeom prst="rect">
              <a:avLst/>
            </a:prstGeom>
            <a:solidFill>
              <a:srgbClr val="197B30"/>
            </a:solidFill>
            <a:ln cap="flat" cmpd="sng" w="25400">
              <a:solidFill>
                <a:srgbClr val="380E66"/>
              </a:solidFill>
              <a:prstDash val="solid"/>
              <a:round/>
              <a:headEnd len="med" w="med" type="none"/>
              <a:tailEnd len="med" w="med" type="none"/>
            </a:ln>
            <a:effectLst>
              <a:outerShdw blurRad="50799" rotWithShape="0" algn="tl" dir="2700000" dist="38100">
                <a:srgbClr val="000000">
                  <a:alpha val="40000"/>
                </a:srgbClr>
              </a:outerShdw>
            </a:effectLst>
          </p:spPr>
          <p:txBody>
            <a:bodyPr anchorCtr="0" anchor="ctr" bIns="34275" lIns="68575" rIns="68575" tIns="34275">
              <a:noAutofit/>
            </a:bodyPr>
            <a:lstStyle/>
            <a:p>
              <a:pPr indent="0" lvl="0" marL="0" marR="0" rtl="0" algn="ctr">
                <a:lnSpc>
                  <a:spcPct val="100000"/>
                </a:lnSpc>
                <a:spcBef>
                  <a:spcPts val="0"/>
                </a:spcBef>
                <a:spcAft>
                  <a:spcPts val="0"/>
                </a:spcAft>
                <a:buClr>
                  <a:srgbClr val="FFFFFF"/>
                </a:buClr>
                <a:buSzPct val="25000"/>
                <a:buFont typeface="Arial Narrow"/>
                <a:buNone/>
              </a:pPr>
              <a:r>
                <a:rPr b="0" i="0" lang="en-US" sz="1500" u="none" cap="none" strike="noStrike">
                  <a:solidFill>
                    <a:srgbClr val="FFFFFF"/>
                  </a:solidFill>
                  <a:latin typeface="Arial Narrow"/>
                  <a:ea typeface="Arial Narrow"/>
                  <a:cs typeface="Arial Narrow"/>
                  <a:sym typeface="Arial Narrow"/>
                </a:rPr>
                <a:t>Resiliency (circuit breakers, timeouts, etc.)</a:t>
              </a:r>
            </a:p>
          </p:txBody>
        </p:sp>
        <p:sp>
          <p:nvSpPr>
            <p:cNvPr id="1066" name="Shape 1066"/>
            <p:cNvSpPr/>
            <p:nvPr/>
          </p:nvSpPr>
          <p:spPr>
            <a:xfrm>
              <a:off x="5912173" y="4613491"/>
              <a:ext cx="4538099" cy="424500"/>
            </a:xfrm>
            <a:prstGeom prst="rect">
              <a:avLst/>
            </a:prstGeom>
            <a:solidFill>
              <a:srgbClr val="197B30"/>
            </a:solidFill>
            <a:ln cap="flat" cmpd="sng" w="25400">
              <a:solidFill>
                <a:srgbClr val="380E66"/>
              </a:solidFill>
              <a:prstDash val="solid"/>
              <a:round/>
              <a:headEnd len="med" w="med" type="none"/>
              <a:tailEnd len="med" w="med" type="none"/>
            </a:ln>
            <a:effectLst>
              <a:outerShdw blurRad="50799" rotWithShape="0" algn="tl" dir="2700000" dist="38100">
                <a:srgbClr val="000000">
                  <a:alpha val="40000"/>
                </a:srgbClr>
              </a:outerShdw>
            </a:effectLst>
          </p:spPr>
          <p:txBody>
            <a:bodyPr anchorCtr="0" anchor="ctr" bIns="34275" lIns="68575" rIns="68575" tIns="34275">
              <a:noAutofit/>
            </a:bodyPr>
            <a:lstStyle/>
            <a:p>
              <a:pPr indent="0" lvl="0" marL="0" marR="0" rtl="0" algn="ctr">
                <a:lnSpc>
                  <a:spcPct val="100000"/>
                </a:lnSpc>
                <a:spcBef>
                  <a:spcPts val="0"/>
                </a:spcBef>
                <a:spcAft>
                  <a:spcPts val="0"/>
                </a:spcAft>
                <a:buClr>
                  <a:srgbClr val="FFFFFF"/>
                </a:buClr>
                <a:buSzPct val="25000"/>
                <a:buFont typeface="Arial Narrow"/>
                <a:buNone/>
              </a:pPr>
              <a:r>
                <a:rPr b="0" i="0" lang="en-US" sz="1500" u="none" cap="none" strike="noStrike">
                  <a:solidFill>
                    <a:srgbClr val="FFFFFF"/>
                  </a:solidFill>
                  <a:latin typeface="Arial Narrow"/>
                  <a:ea typeface="Arial Narrow"/>
                  <a:cs typeface="Arial Narrow"/>
                  <a:sym typeface="Arial Narrow"/>
                </a:rPr>
                <a:t>Automated build and dependency mgmt</a:t>
              </a:r>
            </a:p>
          </p:txBody>
        </p:sp>
        <p:sp>
          <p:nvSpPr>
            <p:cNvPr id="1067" name="Shape 1067"/>
            <p:cNvSpPr/>
            <p:nvPr/>
          </p:nvSpPr>
          <p:spPr>
            <a:xfrm>
              <a:off x="5912173" y="5153010"/>
              <a:ext cx="4538099" cy="424500"/>
            </a:xfrm>
            <a:prstGeom prst="rect">
              <a:avLst/>
            </a:prstGeom>
            <a:solidFill>
              <a:srgbClr val="197B30"/>
            </a:solidFill>
            <a:ln cap="flat" cmpd="sng" w="25400">
              <a:solidFill>
                <a:srgbClr val="380E66"/>
              </a:solidFill>
              <a:prstDash val="solid"/>
              <a:round/>
              <a:headEnd len="med" w="med" type="none"/>
              <a:tailEnd len="med" w="med" type="none"/>
            </a:ln>
            <a:effectLst>
              <a:outerShdw blurRad="50799" rotWithShape="0" algn="tl" dir="2700000" dist="38100">
                <a:srgbClr val="000000">
                  <a:alpha val="40000"/>
                </a:srgbClr>
              </a:outerShdw>
            </a:effectLst>
          </p:spPr>
          <p:txBody>
            <a:bodyPr anchorCtr="0" anchor="ctr" bIns="34275" lIns="68575" rIns="68575" tIns="34275">
              <a:noAutofit/>
            </a:bodyPr>
            <a:lstStyle/>
            <a:p>
              <a:pPr indent="0" lvl="0" marL="0" marR="0" rtl="0" algn="ctr">
                <a:lnSpc>
                  <a:spcPct val="100000"/>
                </a:lnSpc>
                <a:spcBef>
                  <a:spcPts val="0"/>
                </a:spcBef>
                <a:spcAft>
                  <a:spcPts val="0"/>
                </a:spcAft>
                <a:buClr>
                  <a:srgbClr val="FFFFFF"/>
                </a:buClr>
                <a:buSzPct val="25000"/>
                <a:buFont typeface="Arial Narrow"/>
                <a:buNone/>
              </a:pPr>
              <a:r>
                <a:rPr b="0" i="0" lang="en-US" sz="1500" u="none" cap="none" strike="noStrike">
                  <a:solidFill>
                    <a:srgbClr val="FFFFFF"/>
                  </a:solidFill>
                  <a:latin typeface="Arial Narrow"/>
                  <a:ea typeface="Arial Narrow"/>
                  <a:cs typeface="Arial Narrow"/>
                  <a:sym typeface="Arial Narrow"/>
                </a:rPr>
                <a:t>Adopt Enterprise CI/CD</a:t>
              </a:r>
            </a:p>
          </p:txBody>
        </p:sp>
        <p:sp>
          <p:nvSpPr>
            <p:cNvPr id="1068" name="Shape 1068"/>
            <p:cNvSpPr/>
            <p:nvPr/>
          </p:nvSpPr>
          <p:spPr>
            <a:xfrm>
              <a:off x="5912173" y="5692530"/>
              <a:ext cx="4538099" cy="424500"/>
            </a:xfrm>
            <a:prstGeom prst="rect">
              <a:avLst/>
            </a:prstGeom>
            <a:solidFill>
              <a:srgbClr val="197B30"/>
            </a:solidFill>
            <a:ln cap="flat" cmpd="sng" w="25400">
              <a:solidFill>
                <a:srgbClr val="380E66"/>
              </a:solidFill>
              <a:prstDash val="solid"/>
              <a:round/>
              <a:headEnd len="med" w="med" type="none"/>
              <a:tailEnd len="med" w="med" type="none"/>
            </a:ln>
            <a:effectLst>
              <a:outerShdw blurRad="50799" rotWithShape="0" algn="tl" dir="2700000" dist="38100">
                <a:srgbClr val="000000">
                  <a:alpha val="40000"/>
                </a:srgbClr>
              </a:outerShdw>
            </a:effectLst>
          </p:spPr>
          <p:txBody>
            <a:bodyPr anchorCtr="0" anchor="ctr" bIns="34275" lIns="68575" rIns="68575" tIns="34275">
              <a:noAutofit/>
            </a:bodyPr>
            <a:lstStyle/>
            <a:p>
              <a:pPr indent="0" lvl="0" marL="0" marR="0" rtl="0" algn="ctr">
                <a:lnSpc>
                  <a:spcPct val="100000"/>
                </a:lnSpc>
                <a:spcBef>
                  <a:spcPts val="0"/>
                </a:spcBef>
                <a:spcAft>
                  <a:spcPts val="0"/>
                </a:spcAft>
                <a:buClr>
                  <a:srgbClr val="FFFFFF"/>
                </a:buClr>
                <a:buSzPct val="25000"/>
                <a:buFont typeface="Arial Narrow"/>
                <a:buNone/>
              </a:pPr>
              <a:r>
                <a:rPr b="0" i="0" lang="en-US" sz="1500" u="none" cap="none" strike="noStrike">
                  <a:solidFill>
                    <a:srgbClr val="FFFFFF"/>
                  </a:solidFill>
                  <a:latin typeface="Arial Narrow"/>
                  <a:ea typeface="Arial Narrow"/>
                  <a:cs typeface="Arial Narrow"/>
                  <a:sym typeface="Arial Narrow"/>
                </a:rPr>
                <a:t>Self-contained, automated unit tests</a:t>
              </a:r>
            </a:p>
          </p:txBody>
        </p:sp>
        <p:pic>
          <p:nvPicPr>
            <p:cNvPr descr="Image result for green check" id="1069" name="Shape 1069"/>
            <p:cNvPicPr preferRelativeResize="0"/>
            <p:nvPr/>
          </p:nvPicPr>
          <p:blipFill rotWithShape="1">
            <a:blip r:embed="rId3">
              <a:alphaModFix/>
            </a:blip>
            <a:srcRect b="0" l="0" r="0" t="0"/>
            <a:stretch/>
          </p:blipFill>
          <p:spPr>
            <a:xfrm>
              <a:off x="7664559" y="890575"/>
              <a:ext cx="1033200" cy="1003199"/>
            </a:xfrm>
            <a:prstGeom prst="rect">
              <a:avLst/>
            </a:prstGeom>
            <a:noFill/>
            <a:ln>
              <a:noFill/>
            </a:ln>
            <a:effectLst>
              <a:outerShdw blurRad="50799" rotWithShape="0" algn="tl" dir="2700000" dist="38100">
                <a:srgbClr val="000000">
                  <a:alpha val="40000"/>
                </a:srgbClr>
              </a:outerShdw>
            </a:effectLst>
          </p:spPr>
        </p:pic>
      </p:grpSp>
      <p:grpSp>
        <p:nvGrpSpPr>
          <p:cNvPr id="1070" name="Shape 1070"/>
          <p:cNvGrpSpPr/>
          <p:nvPr/>
        </p:nvGrpSpPr>
        <p:grpSpPr>
          <a:xfrm>
            <a:off x="989598" y="586629"/>
            <a:ext cx="3575925" cy="3973097"/>
            <a:chOff x="838200" y="918354"/>
            <a:chExt cx="4767900" cy="5297463"/>
          </a:xfrm>
        </p:grpSpPr>
        <p:sp>
          <p:nvSpPr>
            <p:cNvPr id="1071" name="Shape 1071"/>
            <p:cNvSpPr/>
            <p:nvPr/>
          </p:nvSpPr>
          <p:spPr>
            <a:xfrm>
              <a:off x="838200" y="1820817"/>
              <a:ext cx="4767900" cy="4395000"/>
            </a:xfrm>
            <a:prstGeom prst="rect">
              <a:avLst/>
            </a:prstGeom>
            <a:solidFill>
              <a:srgbClr val="CACACA"/>
            </a:solidFill>
            <a:ln cap="flat" cmpd="sng" w="25400">
              <a:solidFill>
                <a:srgbClr val="380E66"/>
              </a:solidFill>
              <a:prstDash val="solid"/>
              <a:round/>
              <a:headEnd len="med" w="med" type="none"/>
              <a:tailEnd len="med" w="med" type="none"/>
            </a:ln>
            <a:effectLst>
              <a:outerShdw blurRad="50799" rotWithShape="0" algn="tl" dir="2700000" dist="38100">
                <a:srgbClr val="000000">
                  <a:alpha val="40000"/>
                </a:srgbClr>
              </a:outerShdw>
            </a:effectLst>
          </p:spPr>
          <p:txBody>
            <a:bodyPr anchorCtr="0" anchor="ctr" bIns="34275" lIns="68575" rIns="68575" tIns="34275">
              <a:noAutofit/>
            </a:bodyPr>
            <a:lstStyle/>
            <a:p>
              <a:pPr indent="0" lvl="0" marL="0" marR="0" rtl="0" algn="ctr">
                <a:lnSpc>
                  <a:spcPct val="100000"/>
                </a:lnSpc>
                <a:spcBef>
                  <a:spcPts val="0"/>
                </a:spcBef>
                <a:spcAft>
                  <a:spcPts val="0"/>
                </a:spcAft>
                <a:buClr>
                  <a:schemeClr val="lt1"/>
                </a:buClr>
                <a:buFont typeface="Arial"/>
                <a:buNone/>
              </a:pPr>
              <a:r>
                <a:t/>
              </a:r>
              <a:endParaRPr b="0" i="0" sz="2100" u="none" cap="none" strike="noStrike">
                <a:solidFill>
                  <a:srgbClr val="FFFFFF"/>
                </a:solidFill>
                <a:latin typeface="Arial Narrow"/>
                <a:ea typeface="Arial Narrow"/>
                <a:cs typeface="Arial Narrow"/>
                <a:sym typeface="Arial Narrow"/>
              </a:endParaRPr>
            </a:p>
          </p:txBody>
        </p:sp>
        <p:sp>
          <p:nvSpPr>
            <p:cNvPr id="1072" name="Shape 1072"/>
            <p:cNvSpPr/>
            <p:nvPr/>
          </p:nvSpPr>
          <p:spPr>
            <a:xfrm>
              <a:off x="959174" y="1915891"/>
              <a:ext cx="4538100" cy="424500"/>
            </a:xfrm>
            <a:prstGeom prst="rect">
              <a:avLst/>
            </a:prstGeom>
            <a:solidFill>
              <a:srgbClr val="EC1D24"/>
            </a:solidFill>
            <a:ln cap="flat" cmpd="sng" w="25400">
              <a:solidFill>
                <a:srgbClr val="380E66"/>
              </a:solidFill>
              <a:prstDash val="solid"/>
              <a:round/>
              <a:headEnd len="med" w="med" type="none"/>
              <a:tailEnd len="med" w="med" type="none"/>
            </a:ln>
            <a:effectLst>
              <a:outerShdw blurRad="50799" rotWithShape="0" algn="tl" dir="2700000" dist="38100">
                <a:srgbClr val="000000">
                  <a:alpha val="40000"/>
                </a:srgbClr>
              </a:outerShdw>
            </a:effectLst>
          </p:spPr>
          <p:txBody>
            <a:bodyPr anchorCtr="0" anchor="ctr" bIns="34275" lIns="68575" rIns="68575" tIns="34275">
              <a:noAutofit/>
            </a:bodyPr>
            <a:lstStyle/>
            <a:p>
              <a:pPr indent="0" lvl="0" marL="0" marR="0" rtl="0" algn="ctr">
                <a:lnSpc>
                  <a:spcPct val="100000"/>
                </a:lnSpc>
                <a:spcBef>
                  <a:spcPts val="0"/>
                </a:spcBef>
                <a:spcAft>
                  <a:spcPts val="0"/>
                </a:spcAft>
                <a:buClr>
                  <a:srgbClr val="FFFFFF"/>
                </a:buClr>
                <a:buSzPct val="25000"/>
                <a:buFont typeface="Arial Narrow"/>
                <a:buNone/>
              </a:pPr>
              <a:r>
                <a:rPr b="0" i="0" lang="en-US" sz="1500" u="none" cap="none" strike="noStrike">
                  <a:solidFill>
                    <a:srgbClr val="FFFFFF"/>
                  </a:solidFill>
                  <a:latin typeface="Arial Narrow"/>
                  <a:ea typeface="Arial Narrow"/>
                  <a:cs typeface="Arial Narrow"/>
                  <a:sym typeface="Arial Narrow"/>
                </a:rPr>
                <a:t>No JNDI calls for app container resources</a:t>
              </a:r>
            </a:p>
          </p:txBody>
        </p:sp>
        <p:sp>
          <p:nvSpPr>
            <p:cNvPr id="1073" name="Shape 1073"/>
            <p:cNvSpPr/>
            <p:nvPr/>
          </p:nvSpPr>
          <p:spPr>
            <a:xfrm>
              <a:off x="959174" y="2455410"/>
              <a:ext cx="4538100" cy="424500"/>
            </a:xfrm>
            <a:prstGeom prst="rect">
              <a:avLst/>
            </a:prstGeom>
            <a:solidFill>
              <a:srgbClr val="EC1D24"/>
            </a:solidFill>
            <a:ln cap="flat" cmpd="sng" w="25400">
              <a:solidFill>
                <a:srgbClr val="380E66"/>
              </a:solidFill>
              <a:prstDash val="solid"/>
              <a:round/>
              <a:headEnd len="med" w="med" type="none"/>
              <a:tailEnd len="med" w="med" type="none"/>
            </a:ln>
            <a:effectLst>
              <a:outerShdw blurRad="50799" rotWithShape="0" algn="tl" dir="2700000" dist="38100">
                <a:srgbClr val="000000">
                  <a:alpha val="40000"/>
                </a:srgbClr>
              </a:outerShdw>
            </a:effectLst>
          </p:spPr>
          <p:txBody>
            <a:bodyPr anchorCtr="0" anchor="ctr" bIns="34275" lIns="68575" rIns="68575" tIns="34275">
              <a:noAutofit/>
            </a:bodyPr>
            <a:lstStyle/>
            <a:p>
              <a:pPr indent="0" lvl="0" marL="0" marR="0" rtl="0" algn="ctr">
                <a:lnSpc>
                  <a:spcPct val="100000"/>
                </a:lnSpc>
                <a:spcBef>
                  <a:spcPts val="0"/>
                </a:spcBef>
                <a:spcAft>
                  <a:spcPts val="0"/>
                </a:spcAft>
                <a:buClr>
                  <a:srgbClr val="FFFFFF"/>
                </a:buClr>
                <a:buSzPct val="25000"/>
                <a:buFont typeface="Arial Narrow"/>
                <a:buNone/>
              </a:pPr>
              <a:r>
                <a:rPr b="0" i="0" lang="en-US" sz="1500" u="none" cap="none" strike="noStrike">
                  <a:solidFill>
                    <a:srgbClr val="FFFFFF"/>
                  </a:solidFill>
                  <a:latin typeface="Arial Narrow"/>
                  <a:ea typeface="Arial Narrow"/>
                  <a:cs typeface="Arial Narrow"/>
                  <a:sym typeface="Arial Narrow"/>
                </a:rPr>
                <a:t>Remove file system access</a:t>
              </a:r>
            </a:p>
          </p:txBody>
        </p:sp>
        <p:sp>
          <p:nvSpPr>
            <p:cNvPr id="1074" name="Shape 1074"/>
            <p:cNvSpPr/>
            <p:nvPr/>
          </p:nvSpPr>
          <p:spPr>
            <a:xfrm>
              <a:off x="959174" y="2994931"/>
              <a:ext cx="4538100" cy="424499"/>
            </a:xfrm>
            <a:prstGeom prst="rect">
              <a:avLst/>
            </a:prstGeom>
            <a:solidFill>
              <a:srgbClr val="EC1D24"/>
            </a:solidFill>
            <a:ln cap="flat" cmpd="sng" w="25400">
              <a:solidFill>
                <a:srgbClr val="380E66"/>
              </a:solidFill>
              <a:prstDash val="solid"/>
              <a:round/>
              <a:headEnd len="med" w="med" type="none"/>
              <a:tailEnd len="med" w="med" type="none"/>
            </a:ln>
            <a:effectLst>
              <a:outerShdw blurRad="50799" rotWithShape="0" algn="tl" dir="2700000" dist="38100">
                <a:srgbClr val="000000">
                  <a:alpha val="40000"/>
                </a:srgbClr>
              </a:outerShdw>
            </a:effectLst>
          </p:spPr>
          <p:txBody>
            <a:bodyPr anchorCtr="0" anchor="ctr" bIns="34275" lIns="68575" rIns="68575" tIns="34275">
              <a:noAutofit/>
            </a:bodyPr>
            <a:lstStyle/>
            <a:p>
              <a:pPr indent="0" lvl="0" marL="0" marR="0" rtl="0" algn="ctr">
                <a:lnSpc>
                  <a:spcPct val="100000"/>
                </a:lnSpc>
                <a:spcBef>
                  <a:spcPts val="0"/>
                </a:spcBef>
                <a:spcAft>
                  <a:spcPts val="0"/>
                </a:spcAft>
                <a:buClr>
                  <a:srgbClr val="FFFFFF"/>
                </a:buClr>
                <a:buSzPct val="25000"/>
                <a:buFont typeface="Arial Narrow"/>
                <a:buNone/>
              </a:pPr>
              <a:r>
                <a:rPr b="0" i="0" lang="en-US" sz="1500" u="none" cap="none" strike="noStrike">
                  <a:solidFill>
                    <a:srgbClr val="FFFFFF"/>
                  </a:solidFill>
                  <a:latin typeface="Arial Narrow"/>
                  <a:ea typeface="Arial Narrow"/>
                  <a:cs typeface="Arial Narrow"/>
                  <a:sym typeface="Arial Narrow"/>
                </a:rPr>
                <a:t>Remove external classpath references</a:t>
              </a:r>
            </a:p>
          </p:txBody>
        </p:sp>
        <p:sp>
          <p:nvSpPr>
            <p:cNvPr id="1075" name="Shape 1075"/>
            <p:cNvSpPr/>
            <p:nvPr/>
          </p:nvSpPr>
          <p:spPr>
            <a:xfrm>
              <a:off x="959174" y="3534451"/>
              <a:ext cx="4538100" cy="424500"/>
            </a:xfrm>
            <a:prstGeom prst="rect">
              <a:avLst/>
            </a:prstGeom>
            <a:solidFill>
              <a:srgbClr val="EC1D24"/>
            </a:solidFill>
            <a:ln cap="flat" cmpd="sng" w="25400">
              <a:solidFill>
                <a:srgbClr val="380E66"/>
              </a:solidFill>
              <a:prstDash val="solid"/>
              <a:round/>
              <a:headEnd len="med" w="med" type="none"/>
              <a:tailEnd len="med" w="med" type="none"/>
            </a:ln>
            <a:effectLst>
              <a:outerShdw blurRad="50799" rotWithShape="0" algn="tl" dir="2700000" dist="38100">
                <a:srgbClr val="000000">
                  <a:alpha val="40000"/>
                </a:srgbClr>
              </a:outerShdw>
            </a:effectLst>
          </p:spPr>
          <p:txBody>
            <a:bodyPr anchorCtr="0" anchor="ctr" bIns="34275" lIns="68575" rIns="68575" tIns="34275">
              <a:noAutofit/>
            </a:bodyPr>
            <a:lstStyle/>
            <a:p>
              <a:pPr indent="0" lvl="0" marL="0" marR="0" rtl="0" algn="ctr">
                <a:lnSpc>
                  <a:spcPct val="100000"/>
                </a:lnSpc>
                <a:spcBef>
                  <a:spcPts val="0"/>
                </a:spcBef>
                <a:spcAft>
                  <a:spcPts val="0"/>
                </a:spcAft>
                <a:buClr>
                  <a:srgbClr val="FFFFFF"/>
                </a:buClr>
                <a:buSzPct val="25000"/>
                <a:buFont typeface="Arial Narrow"/>
                <a:buNone/>
              </a:pPr>
              <a:r>
                <a:rPr b="0" i="0" lang="en-US" sz="1500" u="none" cap="none" strike="noStrike">
                  <a:solidFill>
                    <a:srgbClr val="FFFFFF"/>
                  </a:solidFill>
                  <a:latin typeface="Arial Narrow"/>
                  <a:ea typeface="Arial Narrow"/>
                  <a:cs typeface="Arial Narrow"/>
                  <a:sym typeface="Arial Narrow"/>
                </a:rPr>
                <a:t>No RMI (i.e. no EJBs)</a:t>
              </a:r>
            </a:p>
          </p:txBody>
        </p:sp>
        <p:sp>
          <p:nvSpPr>
            <p:cNvPr id="1076" name="Shape 1076"/>
            <p:cNvSpPr/>
            <p:nvPr/>
          </p:nvSpPr>
          <p:spPr>
            <a:xfrm>
              <a:off x="959173" y="4073971"/>
              <a:ext cx="4538100" cy="424500"/>
            </a:xfrm>
            <a:prstGeom prst="rect">
              <a:avLst/>
            </a:prstGeom>
            <a:solidFill>
              <a:srgbClr val="EC1D24"/>
            </a:solidFill>
            <a:ln cap="flat" cmpd="sng" w="25400">
              <a:solidFill>
                <a:srgbClr val="380E66"/>
              </a:solidFill>
              <a:prstDash val="solid"/>
              <a:round/>
              <a:headEnd len="med" w="med" type="none"/>
              <a:tailEnd len="med" w="med" type="none"/>
            </a:ln>
            <a:effectLst>
              <a:outerShdw blurRad="50799" rotWithShape="0" algn="tl" dir="2700000" dist="38100">
                <a:srgbClr val="000000">
                  <a:alpha val="40000"/>
                </a:srgbClr>
              </a:outerShdw>
            </a:effectLst>
          </p:spPr>
          <p:txBody>
            <a:bodyPr anchorCtr="0" anchor="ctr" bIns="34275" lIns="68575" rIns="68575" tIns="34275">
              <a:noAutofit/>
            </a:bodyPr>
            <a:lstStyle/>
            <a:p>
              <a:pPr indent="0" lvl="0" marL="0" marR="0" rtl="0" algn="ctr">
                <a:lnSpc>
                  <a:spcPct val="100000"/>
                </a:lnSpc>
                <a:spcBef>
                  <a:spcPts val="0"/>
                </a:spcBef>
                <a:spcAft>
                  <a:spcPts val="0"/>
                </a:spcAft>
                <a:buClr>
                  <a:srgbClr val="FFFFFF"/>
                </a:buClr>
                <a:buSzPct val="25000"/>
                <a:buFont typeface="Arial Narrow"/>
                <a:buNone/>
              </a:pPr>
              <a:r>
                <a:rPr b="0" i="0" lang="en-US" sz="1500" u="none" cap="none" strike="noStrike">
                  <a:solidFill>
                    <a:srgbClr val="FFFFFF"/>
                  </a:solidFill>
                  <a:latin typeface="Arial Narrow"/>
                  <a:ea typeface="Arial Narrow"/>
                  <a:cs typeface="Arial Narrow"/>
                  <a:sym typeface="Arial Narrow"/>
                </a:rPr>
                <a:t>No references to weblogic.jar</a:t>
              </a:r>
            </a:p>
          </p:txBody>
        </p:sp>
        <p:sp>
          <p:nvSpPr>
            <p:cNvPr id="1077" name="Shape 1077"/>
            <p:cNvSpPr/>
            <p:nvPr/>
          </p:nvSpPr>
          <p:spPr>
            <a:xfrm>
              <a:off x="959173" y="4608235"/>
              <a:ext cx="4538100" cy="424500"/>
            </a:xfrm>
            <a:prstGeom prst="rect">
              <a:avLst/>
            </a:prstGeom>
            <a:solidFill>
              <a:srgbClr val="EC1D24"/>
            </a:solidFill>
            <a:ln cap="flat" cmpd="sng" w="25400">
              <a:solidFill>
                <a:srgbClr val="380E66"/>
              </a:solidFill>
              <a:prstDash val="solid"/>
              <a:round/>
              <a:headEnd len="med" w="med" type="none"/>
              <a:tailEnd len="med" w="med" type="none"/>
            </a:ln>
            <a:effectLst>
              <a:outerShdw blurRad="50799" rotWithShape="0" algn="tl" dir="2700000" dist="38100">
                <a:srgbClr val="000000">
                  <a:alpha val="40000"/>
                </a:srgbClr>
              </a:outerShdw>
            </a:effectLst>
          </p:spPr>
          <p:txBody>
            <a:bodyPr anchorCtr="0" anchor="ctr" bIns="34275" lIns="68575" rIns="68575" tIns="34275">
              <a:noAutofit/>
            </a:bodyPr>
            <a:lstStyle/>
            <a:p>
              <a:pPr indent="0" lvl="0" marL="0" marR="0" rtl="0" algn="ctr">
                <a:lnSpc>
                  <a:spcPct val="100000"/>
                </a:lnSpc>
                <a:spcBef>
                  <a:spcPts val="0"/>
                </a:spcBef>
                <a:spcAft>
                  <a:spcPts val="0"/>
                </a:spcAft>
                <a:buClr>
                  <a:srgbClr val="FFFFFF"/>
                </a:buClr>
                <a:buSzPct val="25000"/>
                <a:buFont typeface="Arial Narrow"/>
                <a:buNone/>
              </a:pPr>
              <a:r>
                <a:rPr b="0" i="0" lang="en-US" sz="1500" u="none" cap="none" strike="noStrike">
                  <a:solidFill>
                    <a:srgbClr val="FFFFFF"/>
                  </a:solidFill>
                  <a:latin typeface="Arial Narrow"/>
                  <a:ea typeface="Arial Narrow"/>
                  <a:cs typeface="Arial Narrow"/>
                  <a:sym typeface="Arial Narrow"/>
                </a:rPr>
                <a:t>No dependencies on a specific app container</a:t>
              </a:r>
            </a:p>
          </p:txBody>
        </p:sp>
        <p:sp>
          <p:nvSpPr>
            <p:cNvPr id="1078" name="Shape 1078"/>
            <p:cNvSpPr/>
            <p:nvPr/>
          </p:nvSpPr>
          <p:spPr>
            <a:xfrm>
              <a:off x="959173" y="5142501"/>
              <a:ext cx="4538100" cy="424500"/>
            </a:xfrm>
            <a:prstGeom prst="rect">
              <a:avLst/>
            </a:prstGeom>
            <a:solidFill>
              <a:srgbClr val="EC1D24"/>
            </a:solidFill>
            <a:ln cap="flat" cmpd="sng" w="25400">
              <a:solidFill>
                <a:srgbClr val="380E66"/>
              </a:solidFill>
              <a:prstDash val="solid"/>
              <a:round/>
              <a:headEnd len="med" w="med" type="none"/>
              <a:tailEnd len="med" w="med" type="none"/>
            </a:ln>
            <a:effectLst>
              <a:outerShdw blurRad="50799" rotWithShape="0" algn="tl" dir="2700000" dist="38100">
                <a:srgbClr val="000000">
                  <a:alpha val="40000"/>
                </a:srgbClr>
              </a:outerShdw>
            </a:effectLst>
          </p:spPr>
          <p:txBody>
            <a:bodyPr anchorCtr="0" anchor="ctr" bIns="34275" lIns="68575" rIns="68575" tIns="34275">
              <a:noAutofit/>
            </a:bodyPr>
            <a:lstStyle/>
            <a:p>
              <a:pPr indent="0" lvl="0" marL="0" marR="0" rtl="0" algn="ctr">
                <a:lnSpc>
                  <a:spcPct val="100000"/>
                </a:lnSpc>
                <a:spcBef>
                  <a:spcPts val="0"/>
                </a:spcBef>
                <a:spcAft>
                  <a:spcPts val="0"/>
                </a:spcAft>
                <a:buClr>
                  <a:srgbClr val="FFFFFF"/>
                </a:buClr>
                <a:buSzPct val="25000"/>
                <a:buFont typeface="Arial Narrow"/>
                <a:buNone/>
              </a:pPr>
              <a:r>
                <a:rPr b="0" i="0" lang="en-US" sz="1500" u="none" cap="none" strike="noStrike">
                  <a:solidFill>
                    <a:srgbClr val="FFFFFF"/>
                  </a:solidFill>
                  <a:latin typeface="Arial Narrow"/>
                  <a:ea typeface="Arial Narrow"/>
                  <a:cs typeface="Arial Narrow"/>
                  <a:sym typeface="Arial Narrow"/>
                </a:rPr>
                <a:t>Remove app container shared libraries</a:t>
              </a:r>
            </a:p>
          </p:txBody>
        </p:sp>
        <p:pic>
          <p:nvPicPr>
            <p:cNvPr descr="Image result for prohibited" id="1079" name="Shape 1079"/>
            <p:cNvPicPr preferRelativeResize="0"/>
            <p:nvPr/>
          </p:nvPicPr>
          <p:blipFill rotWithShape="1">
            <a:blip r:embed="rId4">
              <a:alphaModFix/>
            </a:blip>
            <a:srcRect b="0" l="0" r="0" t="0"/>
            <a:stretch/>
          </p:blipFill>
          <p:spPr>
            <a:xfrm>
              <a:off x="2776997" y="918354"/>
              <a:ext cx="902400" cy="902400"/>
            </a:xfrm>
            <a:prstGeom prst="rect">
              <a:avLst/>
            </a:prstGeom>
            <a:noFill/>
            <a:ln>
              <a:noFill/>
            </a:ln>
            <a:effectLst>
              <a:outerShdw blurRad="50799" rotWithShape="0" algn="tl" dir="2700000" dist="38100">
                <a:srgbClr val="000000">
                  <a:alpha val="40000"/>
                </a:srgbClr>
              </a:outerShdw>
            </a:effectLst>
          </p:spPr>
        </p:pic>
        <p:sp>
          <p:nvSpPr>
            <p:cNvPr id="1080" name="Shape 1080"/>
            <p:cNvSpPr/>
            <p:nvPr/>
          </p:nvSpPr>
          <p:spPr>
            <a:xfrm>
              <a:off x="959173" y="5674939"/>
              <a:ext cx="4538100" cy="424500"/>
            </a:xfrm>
            <a:prstGeom prst="rect">
              <a:avLst/>
            </a:prstGeom>
            <a:solidFill>
              <a:srgbClr val="EC1D24"/>
            </a:solidFill>
            <a:ln cap="flat" cmpd="sng" w="25400">
              <a:solidFill>
                <a:srgbClr val="380E66"/>
              </a:solidFill>
              <a:prstDash val="solid"/>
              <a:round/>
              <a:headEnd len="med" w="med" type="none"/>
              <a:tailEnd len="med" w="med" type="none"/>
            </a:ln>
            <a:effectLst>
              <a:outerShdw blurRad="50799" rotWithShape="0" algn="tl" dir="2700000" dist="38100">
                <a:srgbClr val="000000">
                  <a:alpha val="40000"/>
                </a:srgbClr>
              </a:outerShdw>
            </a:effectLst>
          </p:spPr>
          <p:txBody>
            <a:bodyPr anchorCtr="0" anchor="ctr" bIns="34275" lIns="68575" rIns="68575" tIns="34275">
              <a:noAutofit/>
            </a:bodyPr>
            <a:lstStyle/>
            <a:p>
              <a:pPr indent="0" lvl="0" marL="0" marR="0" rtl="0" algn="ctr">
                <a:lnSpc>
                  <a:spcPct val="100000"/>
                </a:lnSpc>
                <a:spcBef>
                  <a:spcPts val="0"/>
                </a:spcBef>
                <a:spcAft>
                  <a:spcPts val="0"/>
                </a:spcAft>
                <a:buClr>
                  <a:srgbClr val="FFFFFF"/>
                </a:buClr>
                <a:buSzPct val="25000"/>
                <a:buFont typeface="Arial Narrow"/>
                <a:buNone/>
              </a:pPr>
              <a:r>
                <a:rPr b="0" i="0" lang="en-US" sz="1500" u="none" cap="none" strike="noStrike">
                  <a:solidFill>
                    <a:srgbClr val="FFFFFF"/>
                  </a:solidFill>
                  <a:latin typeface="Arial Narrow"/>
                  <a:ea typeface="Arial Narrow"/>
                  <a:cs typeface="Arial Narrow"/>
                  <a:sym typeface="Arial Narrow"/>
                </a:rPr>
                <a:t>Do not rely on knowledge of client’s IP address</a:t>
              </a:r>
            </a:p>
          </p:txBody>
        </p:sp>
      </p:grpSp>
      <p:sp>
        <p:nvSpPr>
          <p:cNvPr id="1081" name="Shape 1081"/>
          <p:cNvSpPr txBox="1"/>
          <p:nvPr/>
        </p:nvSpPr>
        <p:spPr>
          <a:xfrm>
            <a:off x="4114803" y="62201"/>
            <a:ext cx="5002499" cy="715500"/>
          </a:xfrm>
          <a:prstGeom prst="rect">
            <a:avLst/>
          </a:prstGeom>
          <a:noFill/>
          <a:ln>
            <a:noFill/>
          </a:ln>
        </p:spPr>
        <p:txBody>
          <a:bodyPr anchorCtr="0" anchor="t" bIns="34275" lIns="68575" rIns="68575" tIns="34275">
            <a:noAutofit/>
          </a:bodyPr>
          <a:lstStyle/>
          <a:p>
            <a:pPr indent="0" lvl="0" marL="0" marR="0" rtl="0" algn="l">
              <a:lnSpc>
                <a:spcPct val="100000"/>
              </a:lnSpc>
              <a:spcBef>
                <a:spcPts val="0"/>
              </a:spcBef>
              <a:spcAft>
                <a:spcPts val="0"/>
              </a:spcAft>
              <a:buClr>
                <a:srgbClr val="4D148C"/>
              </a:buClr>
              <a:buSzPct val="25000"/>
              <a:buFont typeface="Arial Narrow"/>
              <a:buNone/>
            </a:pPr>
            <a:r>
              <a:rPr b="0" i="1" lang="en-US" sz="1100" u="none" cap="none" strike="noStrike">
                <a:solidFill>
                  <a:srgbClr val="4D148C"/>
                </a:solidFill>
                <a:latin typeface="Arial Narrow"/>
                <a:ea typeface="Arial Narrow"/>
                <a:cs typeface="Arial Narrow"/>
                <a:sym typeface="Arial Narrow"/>
              </a:rPr>
              <a:t>These are foundational minimums that can be implemented in most applications regardless of whether the target deployment is a cloud environment.  Applications meeting these minimum requirements are NOT necessarily cloud native (see keyword “</a:t>
            </a:r>
            <a:r>
              <a:rPr b="0" i="1" lang="en-US" sz="1100" u="sng" cap="none" strike="noStrike">
                <a:solidFill>
                  <a:schemeClr val="hlink"/>
                </a:solidFill>
                <a:latin typeface="Arial Narrow"/>
                <a:ea typeface="Arial Narrow"/>
                <a:cs typeface="Arial Narrow"/>
                <a:sym typeface="Arial Narrow"/>
                <a:hlinkClick r:id="rId5"/>
              </a:rPr>
              <a:t>cloud native</a:t>
            </a:r>
            <a:r>
              <a:rPr b="0" i="1" lang="en-US" sz="1100" u="none" cap="none" strike="noStrike">
                <a:solidFill>
                  <a:srgbClr val="4D148C"/>
                </a:solidFill>
                <a:latin typeface="Arial Narrow"/>
                <a:ea typeface="Arial Narrow"/>
                <a:cs typeface="Arial Narrow"/>
                <a:sym typeface="Arial Narrow"/>
              </a:rPr>
              <a:t>” for cloud native principles).</a:t>
            </a:r>
          </a:p>
        </p:txBody>
      </p:sp>
      <p:sp>
        <p:nvSpPr>
          <p:cNvPr id="1082" name="Shape 1082"/>
          <p:cNvSpPr txBox="1"/>
          <p:nvPr/>
        </p:nvSpPr>
        <p:spPr>
          <a:xfrm>
            <a:off x="687380" y="522630"/>
            <a:ext cx="1887600" cy="254100"/>
          </a:xfrm>
          <a:prstGeom prst="rect">
            <a:avLst/>
          </a:prstGeom>
          <a:noFill/>
          <a:ln>
            <a:noFill/>
          </a:ln>
        </p:spPr>
        <p:txBody>
          <a:bodyPr anchorCtr="0" anchor="t" bIns="34275" lIns="68575" rIns="68575" tIns="34275">
            <a:noAutofit/>
          </a:bodyPr>
          <a:lstStyle/>
          <a:p>
            <a:pPr indent="0" lvl="0" marL="0" marR="0" rtl="0" algn="l">
              <a:lnSpc>
                <a:spcPct val="100000"/>
              </a:lnSpc>
              <a:spcBef>
                <a:spcPts val="0"/>
              </a:spcBef>
              <a:spcAft>
                <a:spcPts val="0"/>
              </a:spcAft>
              <a:buClr>
                <a:srgbClr val="FF6600"/>
              </a:buClr>
              <a:buSzPct val="25000"/>
              <a:buFont typeface="Arial Narrow"/>
              <a:buNone/>
            </a:pPr>
            <a:r>
              <a:rPr b="1" i="0" lang="en-US" sz="1200" u="none" cap="none" strike="noStrike">
                <a:solidFill>
                  <a:srgbClr val="FF6600"/>
                </a:solidFill>
                <a:latin typeface="Arial Narrow"/>
                <a:ea typeface="Arial Narrow"/>
                <a:cs typeface="Arial Narrow"/>
                <a:sym typeface="Arial Narrow"/>
              </a:rPr>
              <a:t>Keyword</a:t>
            </a:r>
            <a:r>
              <a:rPr b="0" i="0" lang="en-US" sz="1200" u="none" cap="none" strike="noStrike">
                <a:solidFill>
                  <a:srgbClr val="FF6600"/>
                </a:solidFill>
                <a:latin typeface="Arial Narrow"/>
                <a:ea typeface="Arial Narrow"/>
                <a:cs typeface="Arial Narrow"/>
                <a:sym typeface="Arial Narrow"/>
              </a:rPr>
              <a:t>:  </a:t>
            </a:r>
            <a:r>
              <a:rPr b="0" i="0" lang="en-US" sz="1200" u="sng" cap="none" strike="noStrike">
                <a:solidFill>
                  <a:schemeClr val="hlink"/>
                </a:solidFill>
                <a:latin typeface="Arial Narrow"/>
                <a:ea typeface="Arial Narrow"/>
                <a:cs typeface="Arial Narrow"/>
                <a:sym typeface="Arial Narrow"/>
                <a:hlinkClick r:id="rId6"/>
              </a:rPr>
              <a:t>cloud mins</a:t>
            </a:r>
          </a:p>
        </p:txBody>
      </p:sp>
      <p:pic>
        <p:nvPicPr>
          <p:cNvPr descr="Image result for hyperlink" id="1083" name="Shape 1083"/>
          <p:cNvPicPr preferRelativeResize="0"/>
          <p:nvPr/>
        </p:nvPicPr>
        <p:blipFill rotWithShape="1">
          <a:blip r:embed="rId7">
            <a:alphaModFix/>
          </a:blip>
          <a:srcRect b="0" l="0" r="0" t="0"/>
          <a:stretch/>
        </p:blipFill>
        <p:spPr>
          <a:xfrm>
            <a:off x="2014352" y="583305"/>
            <a:ext cx="151200" cy="151200"/>
          </a:xfrm>
          <a:prstGeom prst="rect">
            <a:avLst/>
          </a:prstGeom>
          <a:noFill/>
          <a:ln>
            <a:noFill/>
          </a:ln>
        </p:spPr>
      </p:pic>
      <p:pic>
        <p:nvPicPr>
          <p:cNvPr descr="Related image" id="1084" name="Shape 1084"/>
          <p:cNvPicPr preferRelativeResize="0"/>
          <p:nvPr/>
        </p:nvPicPr>
        <p:blipFill rotWithShape="1">
          <a:blip r:embed="rId8">
            <a:alphaModFix/>
          </a:blip>
          <a:srcRect b="0" l="0" r="0" t="0"/>
          <a:stretch/>
        </p:blipFill>
        <p:spPr>
          <a:xfrm>
            <a:off x="8362011" y="3036682"/>
            <a:ext cx="631800" cy="610499"/>
          </a:xfrm>
          <a:prstGeom prst="rect">
            <a:avLst/>
          </a:prstGeom>
          <a:noFill/>
          <a:ln>
            <a:noFill/>
          </a:ln>
        </p:spPr>
      </p:pic>
      <p:cxnSp>
        <p:nvCxnSpPr>
          <p:cNvPr id="1085" name="Shape 1085"/>
          <p:cNvCxnSpPr>
            <a:stCxn id="1084" idx="0"/>
          </p:cNvCxnSpPr>
          <p:nvPr/>
        </p:nvCxnSpPr>
        <p:spPr>
          <a:xfrm flipH="1" rot="5400000">
            <a:off x="8272311" y="2631082"/>
            <a:ext cx="331800" cy="479400"/>
          </a:xfrm>
          <a:prstGeom prst="curvedConnector2">
            <a:avLst/>
          </a:prstGeom>
          <a:noFill/>
          <a:ln cap="flat" cmpd="sng" w="63500">
            <a:solidFill>
              <a:srgbClr val="808080"/>
            </a:solidFill>
            <a:prstDash val="solid"/>
            <a:round/>
            <a:headEnd len="med" w="med" type="none"/>
            <a:tailEnd len="lg" w="lg" type="triangle"/>
          </a:ln>
        </p:spPr>
      </p:cxnSp>
      <p:cxnSp>
        <p:nvCxnSpPr>
          <p:cNvPr id="1086" name="Shape 1086"/>
          <p:cNvCxnSpPr>
            <a:stCxn id="1084" idx="2"/>
          </p:cNvCxnSpPr>
          <p:nvPr/>
        </p:nvCxnSpPr>
        <p:spPr>
          <a:xfrm rot="5400000">
            <a:off x="8300961" y="3544732"/>
            <a:ext cx="274500" cy="479400"/>
          </a:xfrm>
          <a:prstGeom prst="curvedConnector2">
            <a:avLst/>
          </a:prstGeom>
          <a:noFill/>
          <a:ln cap="flat" cmpd="sng" w="63500">
            <a:solidFill>
              <a:srgbClr val="808080"/>
            </a:solidFill>
            <a:prstDash val="solid"/>
            <a:round/>
            <a:headEnd len="med" w="med" type="none"/>
            <a:tailEnd len="lg" w="lg" type="triangle"/>
          </a:ln>
        </p:spPr>
      </p:cxnSp>
      <p:sp>
        <p:nvSpPr>
          <p:cNvPr id="1087" name="Shape 1087"/>
          <p:cNvSpPr txBox="1"/>
          <p:nvPr>
            <p:ph idx="12" type="sldNum"/>
          </p:nvPr>
        </p:nvSpPr>
        <p:spPr>
          <a:xfrm>
            <a:off x="8683901" y="4744178"/>
            <a:ext cx="201600" cy="137100"/>
          </a:xfrm>
          <a:prstGeom prst="rect">
            <a:avLst/>
          </a:prstGeom>
          <a:noFill/>
          <a:ln>
            <a:noFill/>
          </a:ln>
        </p:spPr>
        <p:txBody>
          <a:bodyPr anchorCtr="0" anchor="b" bIns="0" lIns="0" rIns="0" tIns="0">
            <a:noAutofit/>
          </a:bodyPr>
          <a:lstStyle/>
          <a:p>
            <a:pPr indent="0" lvl="0" marL="0" marR="0" rtl="0" algn="r">
              <a:spcBef>
                <a:spcPts val="0"/>
              </a:spcBef>
              <a:spcAft>
                <a:spcPts val="0"/>
              </a:spcAft>
              <a:buSzPct val="25000"/>
              <a:buNone/>
            </a:pPr>
            <a:fld id="{00000000-1234-1234-1234-123412341234}" type="slidenum">
              <a:rPr lang="en-US" sz="1300">
                <a:solidFill>
                  <a:srgbClr val="ADAFB2"/>
                </a:solidFill>
                <a:latin typeface="Arial Narrow"/>
                <a:ea typeface="Arial Narrow"/>
                <a:cs typeface="Arial Narrow"/>
                <a:sym typeface="Arial Narrow"/>
              </a:rPr>
              <a:t>‹#›</a:t>
            </a:fld>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2" name="Shape 1092"/>
        <p:cNvGrpSpPr/>
        <p:nvPr/>
      </p:nvGrpSpPr>
      <p:grpSpPr>
        <a:xfrm>
          <a:off x="0" y="0"/>
          <a:ext cx="0" cy="0"/>
          <a:chOff x="0" y="0"/>
          <a:chExt cx="0" cy="0"/>
        </a:xfrm>
      </p:grpSpPr>
      <p:sp>
        <p:nvSpPr>
          <p:cNvPr id="1093" name="Shape 1093"/>
          <p:cNvSpPr txBox="1"/>
          <p:nvPr/>
        </p:nvSpPr>
        <p:spPr>
          <a:xfrm>
            <a:off x="445666" y="589647"/>
            <a:ext cx="3724200" cy="661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1400" u="none" cap="none" strike="noStrike">
                <a:solidFill>
                  <a:schemeClr val="accent1"/>
                </a:solidFill>
                <a:latin typeface="Arial"/>
                <a:ea typeface="Arial"/>
                <a:cs typeface="Arial"/>
                <a:sym typeface="Arial"/>
              </a:rPr>
              <a:t>AGILE PAIR PROGRAMMING</a:t>
            </a:r>
            <a:br>
              <a:rPr b="1" i="0" lang="en-US" sz="1400" u="none" cap="none" strike="noStrike">
                <a:solidFill>
                  <a:schemeClr val="accent1"/>
                </a:solidFill>
                <a:latin typeface="Arial"/>
                <a:ea typeface="Arial"/>
                <a:cs typeface="Arial"/>
                <a:sym typeface="Arial"/>
              </a:rPr>
            </a:br>
            <a:r>
              <a:rPr b="1" i="0" lang="en-US" sz="2300" u="none" cap="none" strike="noStrike">
                <a:solidFill>
                  <a:schemeClr val="accent1"/>
                </a:solidFill>
                <a:latin typeface="Arial"/>
                <a:ea typeface="Arial"/>
                <a:cs typeface="Arial"/>
                <a:sym typeface="Arial"/>
              </a:rPr>
              <a:t>SCALES</a:t>
            </a:r>
          </a:p>
        </p:txBody>
      </p:sp>
      <p:grpSp>
        <p:nvGrpSpPr>
          <p:cNvPr id="1094" name="Shape 1094"/>
          <p:cNvGrpSpPr/>
          <p:nvPr/>
        </p:nvGrpSpPr>
        <p:grpSpPr>
          <a:xfrm>
            <a:off x="538204" y="3973351"/>
            <a:ext cx="1809300" cy="393744"/>
            <a:chOff x="538204" y="3964280"/>
            <a:chExt cx="1809300" cy="393744"/>
          </a:xfrm>
        </p:grpSpPr>
        <p:sp>
          <p:nvSpPr>
            <p:cNvPr id="1095" name="Shape 1095"/>
            <p:cNvSpPr txBox="1"/>
            <p:nvPr/>
          </p:nvSpPr>
          <p:spPr>
            <a:xfrm>
              <a:off x="538204" y="3964280"/>
              <a:ext cx="1809300" cy="58500"/>
            </a:xfrm>
            <a:prstGeom prst="rect">
              <a:avLst/>
            </a:prstGeom>
            <a:solidFill>
              <a:schemeClr val="accent1"/>
            </a:solidFill>
            <a:ln>
              <a:noFill/>
            </a:ln>
          </p:spPr>
          <p:txBody>
            <a:bodyPr anchorCtr="0" anchor="ctr" bIns="0" lIns="0" rIns="0" tIns="0">
              <a:noAutofit/>
            </a:bodyPr>
            <a:lstStyle/>
            <a:p>
              <a:pPr indent="0" lvl="0" marL="0" marR="0" rtl="0" algn="ctr">
                <a:lnSpc>
                  <a:spcPct val="110000"/>
                </a:lnSpc>
                <a:spcBef>
                  <a:spcPts val="0"/>
                </a:spcBef>
                <a:buNone/>
              </a:pPr>
              <a:r>
                <a:t/>
              </a:r>
              <a:endParaRPr b="1" i="0" sz="1100" u="none" cap="none" strike="noStrike">
                <a:solidFill>
                  <a:schemeClr val="lt1"/>
                </a:solidFill>
                <a:latin typeface="Arial"/>
                <a:ea typeface="Arial"/>
                <a:cs typeface="Arial"/>
                <a:sym typeface="Arial"/>
              </a:endParaRPr>
            </a:p>
          </p:txBody>
        </p:sp>
        <p:sp>
          <p:nvSpPr>
            <p:cNvPr id="1096" name="Shape 1096"/>
            <p:cNvSpPr txBox="1"/>
            <p:nvPr/>
          </p:nvSpPr>
          <p:spPr>
            <a:xfrm>
              <a:off x="919858" y="4065525"/>
              <a:ext cx="1046100" cy="292500"/>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1300" u="none" cap="none" strike="noStrike">
                  <a:solidFill>
                    <a:schemeClr val="accent1"/>
                  </a:solidFill>
                  <a:latin typeface="Arial"/>
                  <a:ea typeface="Arial"/>
                  <a:cs typeface="Arial"/>
                  <a:sym typeface="Arial"/>
                </a:rPr>
                <a:t>3 MONTHS</a:t>
              </a:r>
            </a:p>
          </p:txBody>
        </p:sp>
      </p:grpSp>
      <p:grpSp>
        <p:nvGrpSpPr>
          <p:cNvPr id="1097" name="Shape 1097"/>
          <p:cNvGrpSpPr/>
          <p:nvPr/>
        </p:nvGrpSpPr>
        <p:grpSpPr>
          <a:xfrm>
            <a:off x="2628960" y="3973351"/>
            <a:ext cx="1809300" cy="393744"/>
            <a:chOff x="538204" y="3964280"/>
            <a:chExt cx="1809300" cy="393744"/>
          </a:xfrm>
        </p:grpSpPr>
        <p:sp>
          <p:nvSpPr>
            <p:cNvPr id="1098" name="Shape 1098"/>
            <p:cNvSpPr txBox="1"/>
            <p:nvPr/>
          </p:nvSpPr>
          <p:spPr>
            <a:xfrm>
              <a:off x="538204" y="3964280"/>
              <a:ext cx="1809300" cy="58500"/>
            </a:xfrm>
            <a:prstGeom prst="rect">
              <a:avLst/>
            </a:prstGeom>
            <a:solidFill>
              <a:schemeClr val="accent1"/>
            </a:solidFill>
            <a:ln>
              <a:noFill/>
            </a:ln>
          </p:spPr>
          <p:txBody>
            <a:bodyPr anchorCtr="0" anchor="ctr" bIns="0" lIns="0" rIns="0" tIns="0">
              <a:noAutofit/>
            </a:bodyPr>
            <a:lstStyle/>
            <a:p>
              <a:pPr indent="0" lvl="0" marL="0" marR="0" rtl="0" algn="ctr">
                <a:lnSpc>
                  <a:spcPct val="110000"/>
                </a:lnSpc>
                <a:spcBef>
                  <a:spcPts val="0"/>
                </a:spcBef>
                <a:buNone/>
              </a:pPr>
              <a:r>
                <a:t/>
              </a:r>
              <a:endParaRPr b="1" i="0" sz="1100" u="none" cap="none" strike="noStrike">
                <a:solidFill>
                  <a:schemeClr val="lt1"/>
                </a:solidFill>
                <a:latin typeface="Arial"/>
                <a:ea typeface="Arial"/>
                <a:cs typeface="Arial"/>
                <a:sym typeface="Arial"/>
              </a:endParaRPr>
            </a:p>
          </p:txBody>
        </p:sp>
        <p:sp>
          <p:nvSpPr>
            <p:cNvPr id="1099" name="Shape 1099"/>
            <p:cNvSpPr txBox="1"/>
            <p:nvPr/>
          </p:nvSpPr>
          <p:spPr>
            <a:xfrm>
              <a:off x="919858" y="4065525"/>
              <a:ext cx="1046100" cy="292500"/>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1300" u="none" cap="none" strike="noStrike">
                  <a:solidFill>
                    <a:schemeClr val="accent1"/>
                  </a:solidFill>
                  <a:latin typeface="Arial"/>
                  <a:ea typeface="Arial"/>
                  <a:cs typeface="Arial"/>
                  <a:sym typeface="Arial"/>
                </a:rPr>
                <a:t>6 MONTHS</a:t>
              </a:r>
            </a:p>
          </p:txBody>
        </p:sp>
      </p:grpSp>
      <p:grpSp>
        <p:nvGrpSpPr>
          <p:cNvPr id="1100" name="Shape 1100"/>
          <p:cNvGrpSpPr/>
          <p:nvPr/>
        </p:nvGrpSpPr>
        <p:grpSpPr>
          <a:xfrm>
            <a:off x="4701787" y="3973351"/>
            <a:ext cx="1809300" cy="393744"/>
            <a:chOff x="538204" y="3964280"/>
            <a:chExt cx="1809300" cy="393744"/>
          </a:xfrm>
        </p:grpSpPr>
        <p:sp>
          <p:nvSpPr>
            <p:cNvPr id="1101" name="Shape 1101"/>
            <p:cNvSpPr txBox="1"/>
            <p:nvPr/>
          </p:nvSpPr>
          <p:spPr>
            <a:xfrm>
              <a:off x="538204" y="3964280"/>
              <a:ext cx="1809300" cy="58500"/>
            </a:xfrm>
            <a:prstGeom prst="rect">
              <a:avLst/>
            </a:prstGeom>
            <a:solidFill>
              <a:schemeClr val="accent1"/>
            </a:solidFill>
            <a:ln>
              <a:noFill/>
            </a:ln>
          </p:spPr>
          <p:txBody>
            <a:bodyPr anchorCtr="0" anchor="ctr" bIns="0" lIns="0" rIns="0" tIns="0">
              <a:noAutofit/>
            </a:bodyPr>
            <a:lstStyle/>
            <a:p>
              <a:pPr indent="0" lvl="0" marL="0" marR="0" rtl="0" algn="ctr">
                <a:lnSpc>
                  <a:spcPct val="110000"/>
                </a:lnSpc>
                <a:spcBef>
                  <a:spcPts val="0"/>
                </a:spcBef>
                <a:buNone/>
              </a:pPr>
              <a:r>
                <a:t/>
              </a:r>
              <a:endParaRPr b="1" i="0" sz="1100" u="none" cap="none" strike="noStrike">
                <a:solidFill>
                  <a:schemeClr val="lt1"/>
                </a:solidFill>
                <a:latin typeface="Arial"/>
                <a:ea typeface="Arial"/>
                <a:cs typeface="Arial"/>
                <a:sym typeface="Arial"/>
              </a:endParaRPr>
            </a:p>
          </p:txBody>
        </p:sp>
        <p:sp>
          <p:nvSpPr>
            <p:cNvPr id="1102" name="Shape 1102"/>
            <p:cNvSpPr txBox="1"/>
            <p:nvPr/>
          </p:nvSpPr>
          <p:spPr>
            <a:xfrm>
              <a:off x="919858" y="4065525"/>
              <a:ext cx="1046100" cy="292500"/>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1300" u="none" cap="none" strike="noStrike">
                  <a:solidFill>
                    <a:schemeClr val="accent1"/>
                  </a:solidFill>
                  <a:latin typeface="Arial"/>
                  <a:ea typeface="Arial"/>
                  <a:cs typeface="Arial"/>
                  <a:sym typeface="Arial"/>
                </a:rPr>
                <a:t>9 MONTHS</a:t>
              </a:r>
            </a:p>
          </p:txBody>
        </p:sp>
      </p:grpSp>
      <p:grpSp>
        <p:nvGrpSpPr>
          <p:cNvPr id="1103" name="Shape 1103"/>
          <p:cNvGrpSpPr/>
          <p:nvPr/>
        </p:nvGrpSpPr>
        <p:grpSpPr>
          <a:xfrm>
            <a:off x="6829044" y="3973351"/>
            <a:ext cx="1809300" cy="393744"/>
            <a:chOff x="538204" y="3964280"/>
            <a:chExt cx="1809300" cy="393744"/>
          </a:xfrm>
        </p:grpSpPr>
        <p:sp>
          <p:nvSpPr>
            <p:cNvPr id="1104" name="Shape 1104"/>
            <p:cNvSpPr txBox="1"/>
            <p:nvPr/>
          </p:nvSpPr>
          <p:spPr>
            <a:xfrm>
              <a:off x="538204" y="3964280"/>
              <a:ext cx="1809300" cy="58500"/>
            </a:xfrm>
            <a:prstGeom prst="rect">
              <a:avLst/>
            </a:prstGeom>
            <a:solidFill>
              <a:schemeClr val="accent1"/>
            </a:solidFill>
            <a:ln>
              <a:noFill/>
            </a:ln>
          </p:spPr>
          <p:txBody>
            <a:bodyPr anchorCtr="0" anchor="ctr" bIns="0" lIns="0" rIns="0" tIns="0">
              <a:noAutofit/>
            </a:bodyPr>
            <a:lstStyle/>
            <a:p>
              <a:pPr indent="0" lvl="0" marL="0" marR="0" rtl="0" algn="ctr">
                <a:lnSpc>
                  <a:spcPct val="110000"/>
                </a:lnSpc>
                <a:spcBef>
                  <a:spcPts val="0"/>
                </a:spcBef>
                <a:buNone/>
              </a:pPr>
              <a:r>
                <a:t/>
              </a:r>
              <a:endParaRPr b="1" i="0" sz="1100" u="none" cap="none" strike="noStrike">
                <a:solidFill>
                  <a:schemeClr val="lt1"/>
                </a:solidFill>
                <a:latin typeface="Arial"/>
                <a:ea typeface="Arial"/>
                <a:cs typeface="Arial"/>
                <a:sym typeface="Arial"/>
              </a:endParaRPr>
            </a:p>
          </p:txBody>
        </p:sp>
        <p:sp>
          <p:nvSpPr>
            <p:cNvPr id="1105" name="Shape 1105"/>
            <p:cNvSpPr txBox="1"/>
            <p:nvPr/>
          </p:nvSpPr>
          <p:spPr>
            <a:xfrm>
              <a:off x="1106395" y="4065525"/>
              <a:ext cx="672900" cy="292500"/>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1300" u="none" cap="none" strike="noStrike">
                  <a:solidFill>
                    <a:schemeClr val="accent1"/>
                  </a:solidFill>
                  <a:latin typeface="Arial"/>
                  <a:ea typeface="Arial"/>
                  <a:cs typeface="Arial"/>
                  <a:sym typeface="Arial"/>
                </a:rPr>
                <a:t>1 Year</a:t>
              </a:r>
            </a:p>
          </p:txBody>
        </p:sp>
      </p:grpSp>
      <p:grpSp>
        <p:nvGrpSpPr>
          <p:cNvPr id="1106" name="Shape 1106"/>
          <p:cNvGrpSpPr/>
          <p:nvPr/>
        </p:nvGrpSpPr>
        <p:grpSpPr>
          <a:xfrm>
            <a:off x="1319162" y="3099536"/>
            <a:ext cx="245808" cy="193800"/>
            <a:chOff x="1319162" y="3099536"/>
            <a:chExt cx="245808" cy="193800"/>
          </a:xfrm>
        </p:grpSpPr>
        <p:cxnSp>
          <p:nvCxnSpPr>
            <p:cNvPr id="1107" name="Shape 1107"/>
            <p:cNvCxnSpPr/>
            <p:nvPr/>
          </p:nvCxnSpPr>
          <p:spPr>
            <a:xfrm>
              <a:off x="1319162" y="3099536"/>
              <a:ext cx="0" cy="193800"/>
            </a:xfrm>
            <a:prstGeom prst="straightConnector1">
              <a:avLst/>
            </a:prstGeom>
            <a:noFill/>
            <a:ln cap="flat" cmpd="sng" w="19050">
              <a:solidFill>
                <a:srgbClr val="0E675B"/>
              </a:solidFill>
              <a:prstDash val="solid"/>
              <a:round/>
              <a:headEnd len="med" w="med" type="none"/>
              <a:tailEnd len="lg" w="lg" type="triangle"/>
            </a:ln>
          </p:spPr>
        </p:cxnSp>
        <p:cxnSp>
          <p:nvCxnSpPr>
            <p:cNvPr id="1108" name="Shape 1108"/>
            <p:cNvCxnSpPr/>
            <p:nvPr/>
          </p:nvCxnSpPr>
          <p:spPr>
            <a:xfrm>
              <a:off x="1564970" y="3099536"/>
              <a:ext cx="0" cy="193800"/>
            </a:xfrm>
            <a:prstGeom prst="straightConnector1">
              <a:avLst/>
            </a:prstGeom>
            <a:noFill/>
            <a:ln cap="flat" cmpd="sng" w="19050">
              <a:solidFill>
                <a:srgbClr val="0E675B"/>
              </a:solidFill>
              <a:prstDash val="solid"/>
              <a:round/>
              <a:headEnd len="med" w="med" type="none"/>
              <a:tailEnd len="lg" w="lg" type="triangle"/>
            </a:ln>
          </p:spPr>
        </p:cxnSp>
      </p:grpSp>
      <p:grpSp>
        <p:nvGrpSpPr>
          <p:cNvPr id="1109" name="Shape 1109"/>
          <p:cNvGrpSpPr/>
          <p:nvPr/>
        </p:nvGrpSpPr>
        <p:grpSpPr>
          <a:xfrm>
            <a:off x="3167049" y="3099536"/>
            <a:ext cx="732994" cy="193800"/>
            <a:chOff x="3167050" y="3099536"/>
            <a:chExt cx="732994" cy="193800"/>
          </a:xfrm>
        </p:grpSpPr>
        <p:cxnSp>
          <p:nvCxnSpPr>
            <p:cNvPr id="1110" name="Shape 1110"/>
            <p:cNvCxnSpPr/>
            <p:nvPr/>
          </p:nvCxnSpPr>
          <p:spPr>
            <a:xfrm>
              <a:off x="3167050" y="3099536"/>
              <a:ext cx="0" cy="193800"/>
            </a:xfrm>
            <a:prstGeom prst="straightConnector1">
              <a:avLst/>
            </a:prstGeom>
            <a:noFill/>
            <a:ln cap="flat" cmpd="sng" w="19050">
              <a:solidFill>
                <a:srgbClr val="0E675B"/>
              </a:solidFill>
              <a:prstDash val="solid"/>
              <a:round/>
              <a:headEnd len="med" w="med" type="none"/>
              <a:tailEnd len="lg" w="lg" type="triangle"/>
            </a:ln>
          </p:spPr>
        </p:cxnSp>
        <p:cxnSp>
          <p:nvCxnSpPr>
            <p:cNvPr id="1111" name="Shape 1111"/>
            <p:cNvCxnSpPr/>
            <p:nvPr/>
          </p:nvCxnSpPr>
          <p:spPr>
            <a:xfrm>
              <a:off x="3412857" y="3099536"/>
              <a:ext cx="0" cy="193800"/>
            </a:xfrm>
            <a:prstGeom prst="straightConnector1">
              <a:avLst/>
            </a:prstGeom>
            <a:noFill/>
            <a:ln cap="flat" cmpd="sng" w="19050">
              <a:solidFill>
                <a:srgbClr val="0E675B"/>
              </a:solidFill>
              <a:prstDash val="solid"/>
              <a:round/>
              <a:headEnd len="med" w="med" type="none"/>
              <a:tailEnd len="lg" w="lg" type="triangle"/>
            </a:ln>
          </p:spPr>
        </p:cxnSp>
        <p:cxnSp>
          <p:nvCxnSpPr>
            <p:cNvPr id="1112" name="Shape 1112"/>
            <p:cNvCxnSpPr/>
            <p:nvPr/>
          </p:nvCxnSpPr>
          <p:spPr>
            <a:xfrm>
              <a:off x="3654237" y="3099536"/>
              <a:ext cx="0" cy="193800"/>
            </a:xfrm>
            <a:prstGeom prst="straightConnector1">
              <a:avLst/>
            </a:prstGeom>
            <a:noFill/>
            <a:ln cap="flat" cmpd="sng" w="19050">
              <a:solidFill>
                <a:srgbClr val="0E675B"/>
              </a:solidFill>
              <a:prstDash val="solid"/>
              <a:round/>
              <a:headEnd len="med" w="med" type="none"/>
              <a:tailEnd len="lg" w="lg" type="triangle"/>
            </a:ln>
          </p:spPr>
        </p:cxnSp>
        <p:cxnSp>
          <p:nvCxnSpPr>
            <p:cNvPr id="1113" name="Shape 1113"/>
            <p:cNvCxnSpPr/>
            <p:nvPr/>
          </p:nvCxnSpPr>
          <p:spPr>
            <a:xfrm>
              <a:off x="3900044" y="3099536"/>
              <a:ext cx="0" cy="193800"/>
            </a:xfrm>
            <a:prstGeom prst="straightConnector1">
              <a:avLst/>
            </a:prstGeom>
            <a:noFill/>
            <a:ln cap="flat" cmpd="sng" w="19050">
              <a:solidFill>
                <a:srgbClr val="0E675B"/>
              </a:solidFill>
              <a:prstDash val="solid"/>
              <a:round/>
              <a:headEnd len="med" w="med" type="none"/>
              <a:tailEnd len="lg" w="lg" type="triangle"/>
            </a:ln>
          </p:spPr>
        </p:cxnSp>
      </p:grpSp>
      <p:grpSp>
        <p:nvGrpSpPr>
          <p:cNvPr id="1114" name="Shape 1114"/>
          <p:cNvGrpSpPr/>
          <p:nvPr/>
        </p:nvGrpSpPr>
        <p:grpSpPr>
          <a:xfrm>
            <a:off x="4769287" y="3099536"/>
            <a:ext cx="1674173" cy="193800"/>
            <a:chOff x="4769287" y="3099536"/>
            <a:chExt cx="1674173" cy="193800"/>
          </a:xfrm>
        </p:grpSpPr>
        <p:cxnSp>
          <p:nvCxnSpPr>
            <p:cNvPr id="1115" name="Shape 1115"/>
            <p:cNvCxnSpPr/>
            <p:nvPr/>
          </p:nvCxnSpPr>
          <p:spPr>
            <a:xfrm>
              <a:off x="4769287" y="3099536"/>
              <a:ext cx="0" cy="193800"/>
            </a:xfrm>
            <a:prstGeom prst="straightConnector1">
              <a:avLst/>
            </a:prstGeom>
            <a:noFill/>
            <a:ln cap="flat" cmpd="sng" w="19050">
              <a:solidFill>
                <a:srgbClr val="0E675B"/>
              </a:solidFill>
              <a:prstDash val="solid"/>
              <a:round/>
              <a:headEnd len="med" w="med" type="none"/>
              <a:tailEnd len="lg" w="lg" type="triangle"/>
            </a:ln>
          </p:spPr>
        </p:cxnSp>
        <p:cxnSp>
          <p:nvCxnSpPr>
            <p:cNvPr id="1116" name="Shape 1116"/>
            <p:cNvCxnSpPr/>
            <p:nvPr/>
          </p:nvCxnSpPr>
          <p:spPr>
            <a:xfrm>
              <a:off x="5015096" y="3099536"/>
              <a:ext cx="0" cy="193800"/>
            </a:xfrm>
            <a:prstGeom prst="straightConnector1">
              <a:avLst/>
            </a:prstGeom>
            <a:noFill/>
            <a:ln cap="flat" cmpd="sng" w="19050">
              <a:solidFill>
                <a:srgbClr val="0E675B"/>
              </a:solidFill>
              <a:prstDash val="solid"/>
              <a:round/>
              <a:headEnd len="med" w="med" type="none"/>
              <a:tailEnd len="lg" w="lg" type="triangle"/>
            </a:ln>
          </p:spPr>
        </p:cxnSp>
        <p:cxnSp>
          <p:nvCxnSpPr>
            <p:cNvPr id="1117" name="Shape 1117"/>
            <p:cNvCxnSpPr/>
            <p:nvPr/>
          </p:nvCxnSpPr>
          <p:spPr>
            <a:xfrm>
              <a:off x="5256475" y="3099536"/>
              <a:ext cx="0" cy="193800"/>
            </a:xfrm>
            <a:prstGeom prst="straightConnector1">
              <a:avLst/>
            </a:prstGeom>
            <a:noFill/>
            <a:ln cap="flat" cmpd="sng" w="19050">
              <a:solidFill>
                <a:srgbClr val="0E675B"/>
              </a:solidFill>
              <a:prstDash val="solid"/>
              <a:round/>
              <a:headEnd len="med" w="med" type="none"/>
              <a:tailEnd len="lg" w="lg" type="triangle"/>
            </a:ln>
          </p:spPr>
        </p:cxnSp>
        <p:cxnSp>
          <p:nvCxnSpPr>
            <p:cNvPr id="1118" name="Shape 1118"/>
            <p:cNvCxnSpPr/>
            <p:nvPr/>
          </p:nvCxnSpPr>
          <p:spPr>
            <a:xfrm>
              <a:off x="5502282" y="3099536"/>
              <a:ext cx="0" cy="193800"/>
            </a:xfrm>
            <a:prstGeom prst="straightConnector1">
              <a:avLst/>
            </a:prstGeom>
            <a:noFill/>
            <a:ln cap="flat" cmpd="sng" w="19050">
              <a:solidFill>
                <a:srgbClr val="0E675B"/>
              </a:solidFill>
              <a:prstDash val="solid"/>
              <a:round/>
              <a:headEnd len="med" w="med" type="none"/>
              <a:tailEnd len="lg" w="lg" type="triangle"/>
            </a:ln>
          </p:spPr>
        </p:cxnSp>
        <p:cxnSp>
          <p:nvCxnSpPr>
            <p:cNvPr id="1119" name="Shape 1119"/>
            <p:cNvCxnSpPr/>
            <p:nvPr/>
          </p:nvCxnSpPr>
          <p:spPr>
            <a:xfrm>
              <a:off x="5710466" y="3099536"/>
              <a:ext cx="0" cy="193800"/>
            </a:xfrm>
            <a:prstGeom prst="straightConnector1">
              <a:avLst/>
            </a:prstGeom>
            <a:noFill/>
            <a:ln cap="flat" cmpd="sng" w="19050">
              <a:solidFill>
                <a:srgbClr val="0E675B"/>
              </a:solidFill>
              <a:prstDash val="solid"/>
              <a:round/>
              <a:headEnd len="med" w="med" type="none"/>
              <a:tailEnd len="lg" w="lg" type="triangle"/>
            </a:ln>
          </p:spPr>
        </p:cxnSp>
        <p:cxnSp>
          <p:nvCxnSpPr>
            <p:cNvPr id="1120" name="Shape 1120"/>
            <p:cNvCxnSpPr/>
            <p:nvPr/>
          </p:nvCxnSpPr>
          <p:spPr>
            <a:xfrm>
              <a:off x="5956273" y="3099536"/>
              <a:ext cx="0" cy="193800"/>
            </a:xfrm>
            <a:prstGeom prst="straightConnector1">
              <a:avLst/>
            </a:prstGeom>
            <a:noFill/>
            <a:ln cap="flat" cmpd="sng" w="19050">
              <a:solidFill>
                <a:srgbClr val="0E675B"/>
              </a:solidFill>
              <a:prstDash val="solid"/>
              <a:round/>
              <a:headEnd len="med" w="med" type="none"/>
              <a:tailEnd len="lg" w="lg" type="triangle"/>
            </a:ln>
          </p:spPr>
        </p:cxnSp>
        <p:cxnSp>
          <p:nvCxnSpPr>
            <p:cNvPr id="1121" name="Shape 1121"/>
            <p:cNvCxnSpPr/>
            <p:nvPr/>
          </p:nvCxnSpPr>
          <p:spPr>
            <a:xfrm>
              <a:off x="6197653" y="3099536"/>
              <a:ext cx="0" cy="193800"/>
            </a:xfrm>
            <a:prstGeom prst="straightConnector1">
              <a:avLst/>
            </a:prstGeom>
            <a:noFill/>
            <a:ln cap="flat" cmpd="sng" w="19050">
              <a:solidFill>
                <a:srgbClr val="0E675B"/>
              </a:solidFill>
              <a:prstDash val="solid"/>
              <a:round/>
              <a:headEnd len="med" w="med" type="none"/>
              <a:tailEnd len="lg" w="lg" type="triangle"/>
            </a:ln>
          </p:spPr>
        </p:cxnSp>
        <p:cxnSp>
          <p:nvCxnSpPr>
            <p:cNvPr id="1122" name="Shape 1122"/>
            <p:cNvCxnSpPr/>
            <p:nvPr/>
          </p:nvCxnSpPr>
          <p:spPr>
            <a:xfrm>
              <a:off x="6443460" y="3099536"/>
              <a:ext cx="0" cy="193800"/>
            </a:xfrm>
            <a:prstGeom prst="straightConnector1">
              <a:avLst/>
            </a:prstGeom>
            <a:noFill/>
            <a:ln cap="flat" cmpd="sng" w="19050">
              <a:solidFill>
                <a:srgbClr val="0E675B"/>
              </a:solidFill>
              <a:prstDash val="solid"/>
              <a:round/>
              <a:headEnd len="med" w="med" type="none"/>
              <a:tailEnd len="lg" w="lg" type="triangle"/>
            </a:ln>
          </p:spPr>
        </p:cxnSp>
      </p:grpSp>
      <p:grpSp>
        <p:nvGrpSpPr>
          <p:cNvPr id="1123" name="Shape 1123"/>
          <p:cNvGrpSpPr/>
          <p:nvPr/>
        </p:nvGrpSpPr>
        <p:grpSpPr>
          <a:xfrm>
            <a:off x="6896545" y="3099536"/>
            <a:ext cx="1674172" cy="193800"/>
            <a:chOff x="6896545" y="3099536"/>
            <a:chExt cx="1674172" cy="193800"/>
          </a:xfrm>
        </p:grpSpPr>
        <p:cxnSp>
          <p:nvCxnSpPr>
            <p:cNvPr id="1124" name="Shape 1124"/>
            <p:cNvCxnSpPr/>
            <p:nvPr/>
          </p:nvCxnSpPr>
          <p:spPr>
            <a:xfrm>
              <a:off x="6896545" y="3099536"/>
              <a:ext cx="0" cy="193800"/>
            </a:xfrm>
            <a:prstGeom prst="straightConnector1">
              <a:avLst/>
            </a:prstGeom>
            <a:noFill/>
            <a:ln cap="flat" cmpd="sng" w="19050">
              <a:solidFill>
                <a:srgbClr val="0E675B"/>
              </a:solidFill>
              <a:prstDash val="solid"/>
              <a:round/>
              <a:headEnd len="med" w="med" type="none"/>
              <a:tailEnd len="lg" w="lg" type="triangle"/>
            </a:ln>
          </p:spPr>
        </p:cxnSp>
        <p:cxnSp>
          <p:nvCxnSpPr>
            <p:cNvPr id="1125" name="Shape 1125"/>
            <p:cNvCxnSpPr/>
            <p:nvPr/>
          </p:nvCxnSpPr>
          <p:spPr>
            <a:xfrm>
              <a:off x="7142353" y="3099536"/>
              <a:ext cx="0" cy="193800"/>
            </a:xfrm>
            <a:prstGeom prst="straightConnector1">
              <a:avLst/>
            </a:prstGeom>
            <a:noFill/>
            <a:ln cap="flat" cmpd="sng" w="19050">
              <a:solidFill>
                <a:srgbClr val="0E675B"/>
              </a:solidFill>
              <a:prstDash val="solid"/>
              <a:round/>
              <a:headEnd len="med" w="med" type="none"/>
              <a:tailEnd len="lg" w="lg" type="triangle"/>
            </a:ln>
          </p:spPr>
        </p:cxnSp>
        <p:cxnSp>
          <p:nvCxnSpPr>
            <p:cNvPr id="1126" name="Shape 1126"/>
            <p:cNvCxnSpPr/>
            <p:nvPr/>
          </p:nvCxnSpPr>
          <p:spPr>
            <a:xfrm>
              <a:off x="7383732" y="3099536"/>
              <a:ext cx="0" cy="193800"/>
            </a:xfrm>
            <a:prstGeom prst="straightConnector1">
              <a:avLst/>
            </a:prstGeom>
            <a:noFill/>
            <a:ln cap="flat" cmpd="sng" w="19050">
              <a:solidFill>
                <a:srgbClr val="0E675B"/>
              </a:solidFill>
              <a:prstDash val="solid"/>
              <a:round/>
              <a:headEnd len="med" w="med" type="none"/>
              <a:tailEnd len="lg" w="lg" type="triangle"/>
            </a:ln>
          </p:spPr>
        </p:cxnSp>
        <p:cxnSp>
          <p:nvCxnSpPr>
            <p:cNvPr id="1127" name="Shape 1127"/>
            <p:cNvCxnSpPr/>
            <p:nvPr/>
          </p:nvCxnSpPr>
          <p:spPr>
            <a:xfrm>
              <a:off x="7629539" y="3099536"/>
              <a:ext cx="0" cy="193800"/>
            </a:xfrm>
            <a:prstGeom prst="straightConnector1">
              <a:avLst/>
            </a:prstGeom>
            <a:noFill/>
            <a:ln cap="flat" cmpd="sng" w="19050">
              <a:solidFill>
                <a:srgbClr val="0E675B"/>
              </a:solidFill>
              <a:prstDash val="solid"/>
              <a:round/>
              <a:headEnd len="med" w="med" type="none"/>
              <a:tailEnd len="lg" w="lg" type="triangle"/>
            </a:ln>
          </p:spPr>
        </p:cxnSp>
        <p:cxnSp>
          <p:nvCxnSpPr>
            <p:cNvPr id="1128" name="Shape 1128"/>
            <p:cNvCxnSpPr/>
            <p:nvPr/>
          </p:nvCxnSpPr>
          <p:spPr>
            <a:xfrm>
              <a:off x="7837722" y="3099536"/>
              <a:ext cx="0" cy="193800"/>
            </a:xfrm>
            <a:prstGeom prst="straightConnector1">
              <a:avLst/>
            </a:prstGeom>
            <a:noFill/>
            <a:ln cap="flat" cmpd="sng" w="19050">
              <a:solidFill>
                <a:srgbClr val="0E675B"/>
              </a:solidFill>
              <a:prstDash val="solid"/>
              <a:round/>
              <a:headEnd len="med" w="med" type="none"/>
              <a:tailEnd len="lg" w="lg" type="triangle"/>
            </a:ln>
          </p:spPr>
        </p:cxnSp>
        <p:cxnSp>
          <p:nvCxnSpPr>
            <p:cNvPr id="1129" name="Shape 1129"/>
            <p:cNvCxnSpPr/>
            <p:nvPr/>
          </p:nvCxnSpPr>
          <p:spPr>
            <a:xfrm>
              <a:off x="8083531" y="3099536"/>
              <a:ext cx="0" cy="193800"/>
            </a:xfrm>
            <a:prstGeom prst="straightConnector1">
              <a:avLst/>
            </a:prstGeom>
            <a:noFill/>
            <a:ln cap="flat" cmpd="sng" w="19050">
              <a:solidFill>
                <a:srgbClr val="0E675B"/>
              </a:solidFill>
              <a:prstDash val="solid"/>
              <a:round/>
              <a:headEnd len="med" w="med" type="none"/>
              <a:tailEnd len="lg" w="lg" type="triangle"/>
            </a:ln>
          </p:spPr>
        </p:cxnSp>
        <p:cxnSp>
          <p:nvCxnSpPr>
            <p:cNvPr id="1130" name="Shape 1130"/>
            <p:cNvCxnSpPr/>
            <p:nvPr/>
          </p:nvCxnSpPr>
          <p:spPr>
            <a:xfrm>
              <a:off x="8324910" y="3099536"/>
              <a:ext cx="0" cy="193800"/>
            </a:xfrm>
            <a:prstGeom prst="straightConnector1">
              <a:avLst/>
            </a:prstGeom>
            <a:noFill/>
            <a:ln cap="flat" cmpd="sng" w="19050">
              <a:solidFill>
                <a:srgbClr val="0E675B"/>
              </a:solidFill>
              <a:prstDash val="solid"/>
              <a:round/>
              <a:headEnd len="med" w="med" type="none"/>
              <a:tailEnd len="lg" w="lg" type="triangle"/>
            </a:ln>
          </p:spPr>
        </p:cxnSp>
        <p:cxnSp>
          <p:nvCxnSpPr>
            <p:cNvPr id="1131" name="Shape 1131"/>
            <p:cNvCxnSpPr/>
            <p:nvPr/>
          </p:nvCxnSpPr>
          <p:spPr>
            <a:xfrm>
              <a:off x="8570717" y="3099536"/>
              <a:ext cx="0" cy="193800"/>
            </a:xfrm>
            <a:prstGeom prst="straightConnector1">
              <a:avLst/>
            </a:prstGeom>
            <a:noFill/>
            <a:ln cap="flat" cmpd="sng" w="19050">
              <a:solidFill>
                <a:srgbClr val="0E675B"/>
              </a:solidFill>
              <a:prstDash val="solid"/>
              <a:round/>
              <a:headEnd len="med" w="med" type="none"/>
              <a:tailEnd len="lg" w="lg" type="triangle"/>
            </a:ln>
          </p:spPr>
        </p:cxnSp>
      </p:grpSp>
      <p:grpSp>
        <p:nvGrpSpPr>
          <p:cNvPr id="1132" name="Shape 1132"/>
          <p:cNvGrpSpPr/>
          <p:nvPr/>
        </p:nvGrpSpPr>
        <p:grpSpPr>
          <a:xfrm>
            <a:off x="6896545" y="1813150"/>
            <a:ext cx="1674172" cy="193800"/>
            <a:chOff x="6896545" y="1813150"/>
            <a:chExt cx="1674172" cy="193800"/>
          </a:xfrm>
        </p:grpSpPr>
        <p:cxnSp>
          <p:nvCxnSpPr>
            <p:cNvPr id="1133" name="Shape 1133"/>
            <p:cNvCxnSpPr/>
            <p:nvPr/>
          </p:nvCxnSpPr>
          <p:spPr>
            <a:xfrm>
              <a:off x="6896545" y="1813150"/>
              <a:ext cx="0" cy="193800"/>
            </a:xfrm>
            <a:prstGeom prst="straightConnector1">
              <a:avLst/>
            </a:prstGeom>
            <a:noFill/>
            <a:ln cap="flat" cmpd="sng" w="19050">
              <a:solidFill>
                <a:srgbClr val="0E675B"/>
              </a:solidFill>
              <a:prstDash val="solid"/>
              <a:round/>
              <a:headEnd len="med" w="med" type="none"/>
              <a:tailEnd len="lg" w="lg" type="triangle"/>
            </a:ln>
          </p:spPr>
        </p:cxnSp>
        <p:cxnSp>
          <p:nvCxnSpPr>
            <p:cNvPr id="1134" name="Shape 1134"/>
            <p:cNvCxnSpPr/>
            <p:nvPr/>
          </p:nvCxnSpPr>
          <p:spPr>
            <a:xfrm>
              <a:off x="7142353" y="1813150"/>
              <a:ext cx="0" cy="193800"/>
            </a:xfrm>
            <a:prstGeom prst="straightConnector1">
              <a:avLst/>
            </a:prstGeom>
            <a:noFill/>
            <a:ln cap="flat" cmpd="sng" w="19050">
              <a:solidFill>
                <a:srgbClr val="0E675B"/>
              </a:solidFill>
              <a:prstDash val="solid"/>
              <a:round/>
              <a:headEnd len="med" w="med" type="none"/>
              <a:tailEnd len="lg" w="lg" type="triangle"/>
            </a:ln>
          </p:spPr>
        </p:cxnSp>
        <p:cxnSp>
          <p:nvCxnSpPr>
            <p:cNvPr id="1135" name="Shape 1135"/>
            <p:cNvCxnSpPr/>
            <p:nvPr/>
          </p:nvCxnSpPr>
          <p:spPr>
            <a:xfrm>
              <a:off x="7383732" y="1813150"/>
              <a:ext cx="0" cy="193800"/>
            </a:xfrm>
            <a:prstGeom prst="straightConnector1">
              <a:avLst/>
            </a:prstGeom>
            <a:noFill/>
            <a:ln cap="flat" cmpd="sng" w="19050">
              <a:solidFill>
                <a:srgbClr val="0E675B"/>
              </a:solidFill>
              <a:prstDash val="solid"/>
              <a:round/>
              <a:headEnd len="med" w="med" type="none"/>
              <a:tailEnd len="lg" w="lg" type="triangle"/>
            </a:ln>
          </p:spPr>
        </p:cxnSp>
        <p:cxnSp>
          <p:nvCxnSpPr>
            <p:cNvPr id="1136" name="Shape 1136"/>
            <p:cNvCxnSpPr/>
            <p:nvPr/>
          </p:nvCxnSpPr>
          <p:spPr>
            <a:xfrm>
              <a:off x="7629539" y="1813150"/>
              <a:ext cx="0" cy="193800"/>
            </a:xfrm>
            <a:prstGeom prst="straightConnector1">
              <a:avLst/>
            </a:prstGeom>
            <a:noFill/>
            <a:ln cap="flat" cmpd="sng" w="19050">
              <a:solidFill>
                <a:srgbClr val="0E675B"/>
              </a:solidFill>
              <a:prstDash val="solid"/>
              <a:round/>
              <a:headEnd len="med" w="med" type="none"/>
              <a:tailEnd len="lg" w="lg" type="triangle"/>
            </a:ln>
          </p:spPr>
        </p:cxnSp>
        <p:cxnSp>
          <p:nvCxnSpPr>
            <p:cNvPr id="1137" name="Shape 1137"/>
            <p:cNvCxnSpPr/>
            <p:nvPr/>
          </p:nvCxnSpPr>
          <p:spPr>
            <a:xfrm>
              <a:off x="7837722" y="1813150"/>
              <a:ext cx="0" cy="193800"/>
            </a:xfrm>
            <a:prstGeom prst="straightConnector1">
              <a:avLst/>
            </a:prstGeom>
            <a:noFill/>
            <a:ln cap="flat" cmpd="sng" w="19050">
              <a:solidFill>
                <a:srgbClr val="0E675B"/>
              </a:solidFill>
              <a:prstDash val="solid"/>
              <a:round/>
              <a:headEnd len="med" w="med" type="none"/>
              <a:tailEnd len="lg" w="lg" type="triangle"/>
            </a:ln>
          </p:spPr>
        </p:cxnSp>
        <p:cxnSp>
          <p:nvCxnSpPr>
            <p:cNvPr id="1138" name="Shape 1138"/>
            <p:cNvCxnSpPr/>
            <p:nvPr/>
          </p:nvCxnSpPr>
          <p:spPr>
            <a:xfrm>
              <a:off x="8083531" y="1813150"/>
              <a:ext cx="0" cy="193800"/>
            </a:xfrm>
            <a:prstGeom prst="straightConnector1">
              <a:avLst/>
            </a:prstGeom>
            <a:noFill/>
            <a:ln cap="flat" cmpd="sng" w="19050">
              <a:solidFill>
                <a:srgbClr val="0E675B"/>
              </a:solidFill>
              <a:prstDash val="solid"/>
              <a:round/>
              <a:headEnd len="med" w="med" type="none"/>
              <a:tailEnd len="lg" w="lg" type="triangle"/>
            </a:ln>
          </p:spPr>
        </p:cxnSp>
        <p:cxnSp>
          <p:nvCxnSpPr>
            <p:cNvPr id="1139" name="Shape 1139"/>
            <p:cNvCxnSpPr/>
            <p:nvPr/>
          </p:nvCxnSpPr>
          <p:spPr>
            <a:xfrm>
              <a:off x="8324910" y="1813150"/>
              <a:ext cx="0" cy="193800"/>
            </a:xfrm>
            <a:prstGeom prst="straightConnector1">
              <a:avLst/>
            </a:prstGeom>
            <a:noFill/>
            <a:ln cap="flat" cmpd="sng" w="19050">
              <a:solidFill>
                <a:srgbClr val="0E675B"/>
              </a:solidFill>
              <a:prstDash val="solid"/>
              <a:round/>
              <a:headEnd len="med" w="med" type="none"/>
              <a:tailEnd len="lg" w="lg" type="triangle"/>
            </a:ln>
          </p:spPr>
        </p:cxnSp>
        <p:cxnSp>
          <p:nvCxnSpPr>
            <p:cNvPr id="1140" name="Shape 1140"/>
            <p:cNvCxnSpPr/>
            <p:nvPr/>
          </p:nvCxnSpPr>
          <p:spPr>
            <a:xfrm>
              <a:off x="8570717" y="1813150"/>
              <a:ext cx="0" cy="193800"/>
            </a:xfrm>
            <a:prstGeom prst="straightConnector1">
              <a:avLst/>
            </a:prstGeom>
            <a:noFill/>
            <a:ln cap="flat" cmpd="sng" w="19050">
              <a:solidFill>
                <a:srgbClr val="0E675B"/>
              </a:solidFill>
              <a:prstDash val="solid"/>
              <a:round/>
              <a:headEnd len="med" w="med" type="none"/>
              <a:tailEnd len="lg" w="lg" type="triangle"/>
            </a:ln>
          </p:spPr>
        </p:cxnSp>
      </p:grpSp>
      <p:pic>
        <p:nvPicPr>
          <p:cNvPr descr="Cellular Division-4x4.png" id="1141" name="Shape 1141"/>
          <p:cNvPicPr preferRelativeResize="0"/>
          <p:nvPr/>
        </p:nvPicPr>
        <p:blipFill rotWithShape="1">
          <a:blip r:embed="rId3">
            <a:alphaModFix/>
          </a:blip>
          <a:srcRect b="57885" l="0" r="0" t="0"/>
          <a:stretch/>
        </p:blipFill>
        <p:spPr>
          <a:xfrm>
            <a:off x="576743" y="1367245"/>
            <a:ext cx="314100" cy="382500"/>
          </a:xfrm>
          <a:prstGeom prst="rect">
            <a:avLst/>
          </a:prstGeom>
          <a:noFill/>
          <a:ln>
            <a:noFill/>
          </a:ln>
        </p:spPr>
      </p:pic>
      <p:pic>
        <p:nvPicPr>
          <p:cNvPr descr="Cellular Division-4x4.png" id="1142" name="Shape 1142"/>
          <p:cNvPicPr preferRelativeResize="0"/>
          <p:nvPr/>
        </p:nvPicPr>
        <p:blipFill rotWithShape="1">
          <a:blip r:embed="rId3">
            <a:alphaModFix/>
          </a:blip>
          <a:srcRect b="-337" l="-5462" r="0" t="60596"/>
          <a:stretch/>
        </p:blipFill>
        <p:spPr>
          <a:xfrm>
            <a:off x="556754" y="1736833"/>
            <a:ext cx="331200" cy="360900"/>
          </a:xfrm>
          <a:prstGeom prst="rect">
            <a:avLst/>
          </a:prstGeom>
          <a:noFill/>
          <a:ln>
            <a:noFill/>
          </a:ln>
        </p:spPr>
      </p:pic>
      <p:sp>
        <p:nvSpPr>
          <p:cNvPr id="1143" name="Shape 1143"/>
          <p:cNvSpPr txBox="1"/>
          <p:nvPr/>
        </p:nvSpPr>
        <p:spPr>
          <a:xfrm>
            <a:off x="923938" y="1429482"/>
            <a:ext cx="646500" cy="2307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900" u="none" cap="none" strike="noStrike">
                <a:solidFill>
                  <a:schemeClr val="accent1"/>
                </a:solidFill>
                <a:latin typeface="Arial"/>
                <a:ea typeface="Arial"/>
                <a:cs typeface="Arial"/>
                <a:sym typeface="Arial"/>
              </a:rPr>
              <a:t>EXPERT</a:t>
            </a:r>
          </a:p>
        </p:txBody>
      </p:sp>
      <p:sp>
        <p:nvSpPr>
          <p:cNvPr id="1144" name="Shape 1144"/>
          <p:cNvSpPr txBox="1"/>
          <p:nvPr/>
        </p:nvSpPr>
        <p:spPr>
          <a:xfrm>
            <a:off x="923938" y="1825394"/>
            <a:ext cx="627300" cy="2307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900" u="none" cap="none" strike="noStrike">
                <a:solidFill>
                  <a:schemeClr val="accent4"/>
                </a:solidFill>
                <a:latin typeface="Arial"/>
                <a:ea typeface="Arial"/>
                <a:cs typeface="Arial"/>
                <a:sym typeface="Arial"/>
              </a:rPr>
              <a:t>NOVICE</a:t>
            </a:r>
          </a:p>
        </p:txBody>
      </p:sp>
      <p:pic>
        <p:nvPicPr>
          <p:cNvPr descr="Cellular Division_Green.png" id="1145" name="Shape 1145"/>
          <p:cNvPicPr preferRelativeResize="0"/>
          <p:nvPr/>
        </p:nvPicPr>
        <p:blipFill rotWithShape="1">
          <a:blip r:embed="rId4">
            <a:alphaModFix/>
          </a:blip>
          <a:srcRect b="0" l="0" r="0" t="0"/>
          <a:stretch/>
        </p:blipFill>
        <p:spPr>
          <a:xfrm>
            <a:off x="1233088" y="2590315"/>
            <a:ext cx="418199" cy="443400"/>
          </a:xfrm>
          <a:prstGeom prst="rect">
            <a:avLst/>
          </a:prstGeom>
          <a:noFill/>
          <a:ln>
            <a:noFill/>
          </a:ln>
        </p:spPr>
      </p:pic>
      <p:pic>
        <p:nvPicPr>
          <p:cNvPr descr="Cellular Division_Purple.png" id="1146" name="Shape 1146"/>
          <p:cNvPicPr preferRelativeResize="0"/>
          <p:nvPr/>
        </p:nvPicPr>
        <p:blipFill rotWithShape="1">
          <a:blip r:embed="rId5">
            <a:alphaModFix/>
          </a:blip>
          <a:srcRect b="0" l="0" r="0" t="0"/>
          <a:stretch/>
        </p:blipFill>
        <p:spPr>
          <a:xfrm>
            <a:off x="1233088" y="3356094"/>
            <a:ext cx="418199" cy="443400"/>
          </a:xfrm>
          <a:prstGeom prst="rect">
            <a:avLst/>
          </a:prstGeom>
          <a:noFill/>
          <a:ln>
            <a:noFill/>
          </a:ln>
        </p:spPr>
      </p:pic>
      <p:grpSp>
        <p:nvGrpSpPr>
          <p:cNvPr id="1147" name="Shape 1147"/>
          <p:cNvGrpSpPr/>
          <p:nvPr/>
        </p:nvGrpSpPr>
        <p:grpSpPr>
          <a:xfrm>
            <a:off x="3081928" y="2590315"/>
            <a:ext cx="901855" cy="443400"/>
            <a:chOff x="3081928" y="2590315"/>
            <a:chExt cx="901855" cy="443400"/>
          </a:xfrm>
        </p:grpSpPr>
        <p:pic>
          <p:nvPicPr>
            <p:cNvPr descr="Cellular Division_Green.png" id="1148" name="Shape 1148"/>
            <p:cNvPicPr preferRelativeResize="0"/>
            <p:nvPr/>
          </p:nvPicPr>
          <p:blipFill rotWithShape="1">
            <a:blip r:embed="rId4">
              <a:alphaModFix/>
            </a:blip>
            <a:srcRect b="0" l="0" r="0" t="0"/>
            <a:stretch/>
          </p:blipFill>
          <p:spPr>
            <a:xfrm>
              <a:off x="3081928" y="2590315"/>
              <a:ext cx="418200" cy="443400"/>
            </a:xfrm>
            <a:prstGeom prst="rect">
              <a:avLst/>
            </a:prstGeom>
            <a:noFill/>
            <a:ln>
              <a:noFill/>
            </a:ln>
          </p:spPr>
        </p:pic>
        <p:pic>
          <p:nvPicPr>
            <p:cNvPr descr="Cellular Division_Green.png" id="1149" name="Shape 1149"/>
            <p:cNvPicPr preferRelativeResize="0"/>
            <p:nvPr/>
          </p:nvPicPr>
          <p:blipFill rotWithShape="1">
            <a:blip r:embed="rId4">
              <a:alphaModFix/>
            </a:blip>
            <a:srcRect b="0" l="0" r="0" t="0"/>
            <a:stretch/>
          </p:blipFill>
          <p:spPr>
            <a:xfrm>
              <a:off x="3565583" y="2590315"/>
              <a:ext cx="418200" cy="443400"/>
            </a:xfrm>
            <a:prstGeom prst="rect">
              <a:avLst/>
            </a:prstGeom>
            <a:noFill/>
            <a:ln>
              <a:noFill/>
            </a:ln>
          </p:spPr>
        </p:pic>
      </p:grpSp>
      <p:grpSp>
        <p:nvGrpSpPr>
          <p:cNvPr id="1150" name="Shape 1150"/>
          <p:cNvGrpSpPr/>
          <p:nvPr/>
        </p:nvGrpSpPr>
        <p:grpSpPr>
          <a:xfrm>
            <a:off x="3081928" y="3356094"/>
            <a:ext cx="901855" cy="443400"/>
            <a:chOff x="3081928" y="3356094"/>
            <a:chExt cx="901855" cy="443400"/>
          </a:xfrm>
        </p:grpSpPr>
        <p:pic>
          <p:nvPicPr>
            <p:cNvPr descr="Cellular Division_Purple.png" id="1151" name="Shape 1151"/>
            <p:cNvPicPr preferRelativeResize="0"/>
            <p:nvPr/>
          </p:nvPicPr>
          <p:blipFill rotWithShape="1">
            <a:blip r:embed="rId5">
              <a:alphaModFix/>
            </a:blip>
            <a:srcRect b="0" l="0" r="0" t="0"/>
            <a:stretch/>
          </p:blipFill>
          <p:spPr>
            <a:xfrm>
              <a:off x="3081928" y="3356094"/>
              <a:ext cx="418200" cy="443400"/>
            </a:xfrm>
            <a:prstGeom prst="rect">
              <a:avLst/>
            </a:prstGeom>
            <a:noFill/>
            <a:ln>
              <a:noFill/>
            </a:ln>
          </p:spPr>
        </p:pic>
        <p:pic>
          <p:nvPicPr>
            <p:cNvPr descr="Cellular Division_Purple.png" id="1152" name="Shape 1152"/>
            <p:cNvPicPr preferRelativeResize="0"/>
            <p:nvPr/>
          </p:nvPicPr>
          <p:blipFill rotWithShape="1">
            <a:blip r:embed="rId5">
              <a:alphaModFix/>
            </a:blip>
            <a:srcRect b="0" l="0" r="0" t="0"/>
            <a:stretch/>
          </p:blipFill>
          <p:spPr>
            <a:xfrm>
              <a:off x="3565583" y="3356094"/>
              <a:ext cx="418200" cy="443400"/>
            </a:xfrm>
            <a:prstGeom prst="rect">
              <a:avLst/>
            </a:prstGeom>
            <a:noFill/>
            <a:ln>
              <a:noFill/>
            </a:ln>
          </p:spPr>
        </p:pic>
      </p:grpSp>
      <p:grpSp>
        <p:nvGrpSpPr>
          <p:cNvPr id="1153" name="Shape 1153"/>
          <p:cNvGrpSpPr/>
          <p:nvPr/>
        </p:nvGrpSpPr>
        <p:grpSpPr>
          <a:xfrm>
            <a:off x="4674573" y="2590315"/>
            <a:ext cx="1854774" cy="443400"/>
            <a:chOff x="4674573" y="2590315"/>
            <a:chExt cx="1854774" cy="443400"/>
          </a:xfrm>
        </p:grpSpPr>
        <p:grpSp>
          <p:nvGrpSpPr>
            <p:cNvPr id="1154" name="Shape 1154"/>
            <p:cNvGrpSpPr/>
            <p:nvPr/>
          </p:nvGrpSpPr>
          <p:grpSpPr>
            <a:xfrm>
              <a:off x="4674573" y="2590315"/>
              <a:ext cx="901855" cy="443400"/>
              <a:chOff x="3081928" y="2590315"/>
              <a:chExt cx="901855" cy="443400"/>
            </a:xfrm>
          </p:grpSpPr>
          <p:pic>
            <p:nvPicPr>
              <p:cNvPr descr="Cellular Division_Green.png" id="1155" name="Shape 1155"/>
              <p:cNvPicPr preferRelativeResize="0"/>
              <p:nvPr/>
            </p:nvPicPr>
            <p:blipFill rotWithShape="1">
              <a:blip r:embed="rId4">
                <a:alphaModFix/>
              </a:blip>
              <a:srcRect b="0" l="0" r="0" t="0"/>
              <a:stretch/>
            </p:blipFill>
            <p:spPr>
              <a:xfrm>
                <a:off x="3081928" y="2590315"/>
                <a:ext cx="418200" cy="443400"/>
              </a:xfrm>
              <a:prstGeom prst="rect">
                <a:avLst/>
              </a:prstGeom>
              <a:noFill/>
              <a:ln>
                <a:noFill/>
              </a:ln>
            </p:spPr>
          </p:pic>
          <p:pic>
            <p:nvPicPr>
              <p:cNvPr descr="Cellular Division_Green.png" id="1156" name="Shape 1156"/>
              <p:cNvPicPr preferRelativeResize="0"/>
              <p:nvPr/>
            </p:nvPicPr>
            <p:blipFill rotWithShape="1">
              <a:blip r:embed="rId4">
                <a:alphaModFix/>
              </a:blip>
              <a:srcRect b="0" l="0" r="0" t="0"/>
              <a:stretch/>
            </p:blipFill>
            <p:spPr>
              <a:xfrm>
                <a:off x="3565583" y="2590315"/>
                <a:ext cx="418200" cy="443400"/>
              </a:xfrm>
              <a:prstGeom prst="rect">
                <a:avLst/>
              </a:prstGeom>
              <a:noFill/>
              <a:ln>
                <a:noFill/>
              </a:ln>
            </p:spPr>
          </p:pic>
        </p:grpSp>
        <p:grpSp>
          <p:nvGrpSpPr>
            <p:cNvPr id="1157" name="Shape 1157"/>
            <p:cNvGrpSpPr/>
            <p:nvPr/>
          </p:nvGrpSpPr>
          <p:grpSpPr>
            <a:xfrm>
              <a:off x="5627492" y="2590315"/>
              <a:ext cx="901855" cy="443400"/>
              <a:chOff x="3081928" y="2590315"/>
              <a:chExt cx="901855" cy="443400"/>
            </a:xfrm>
          </p:grpSpPr>
          <p:pic>
            <p:nvPicPr>
              <p:cNvPr descr="Cellular Division_Green.png" id="1158" name="Shape 1158"/>
              <p:cNvPicPr preferRelativeResize="0"/>
              <p:nvPr/>
            </p:nvPicPr>
            <p:blipFill rotWithShape="1">
              <a:blip r:embed="rId4">
                <a:alphaModFix/>
              </a:blip>
              <a:srcRect b="0" l="0" r="0" t="0"/>
              <a:stretch/>
            </p:blipFill>
            <p:spPr>
              <a:xfrm>
                <a:off x="3081928" y="2590315"/>
                <a:ext cx="418200" cy="443400"/>
              </a:xfrm>
              <a:prstGeom prst="rect">
                <a:avLst/>
              </a:prstGeom>
              <a:noFill/>
              <a:ln>
                <a:noFill/>
              </a:ln>
            </p:spPr>
          </p:pic>
          <p:pic>
            <p:nvPicPr>
              <p:cNvPr descr="Cellular Division_Green.png" id="1159" name="Shape 1159"/>
              <p:cNvPicPr preferRelativeResize="0"/>
              <p:nvPr/>
            </p:nvPicPr>
            <p:blipFill rotWithShape="1">
              <a:blip r:embed="rId4">
                <a:alphaModFix/>
              </a:blip>
              <a:srcRect b="0" l="0" r="0" t="0"/>
              <a:stretch/>
            </p:blipFill>
            <p:spPr>
              <a:xfrm>
                <a:off x="3565583" y="2590315"/>
                <a:ext cx="418200" cy="443400"/>
              </a:xfrm>
              <a:prstGeom prst="rect">
                <a:avLst/>
              </a:prstGeom>
              <a:noFill/>
              <a:ln>
                <a:noFill/>
              </a:ln>
            </p:spPr>
          </p:pic>
        </p:grpSp>
      </p:grpSp>
      <p:grpSp>
        <p:nvGrpSpPr>
          <p:cNvPr id="1160" name="Shape 1160"/>
          <p:cNvGrpSpPr/>
          <p:nvPr/>
        </p:nvGrpSpPr>
        <p:grpSpPr>
          <a:xfrm>
            <a:off x="4674573" y="3356094"/>
            <a:ext cx="1854774" cy="443400"/>
            <a:chOff x="4674573" y="3356094"/>
            <a:chExt cx="1854774" cy="443400"/>
          </a:xfrm>
        </p:grpSpPr>
        <p:grpSp>
          <p:nvGrpSpPr>
            <p:cNvPr id="1161" name="Shape 1161"/>
            <p:cNvGrpSpPr/>
            <p:nvPr/>
          </p:nvGrpSpPr>
          <p:grpSpPr>
            <a:xfrm>
              <a:off x="4674573" y="3356094"/>
              <a:ext cx="901855" cy="443400"/>
              <a:chOff x="3081928" y="3356094"/>
              <a:chExt cx="901855" cy="443400"/>
            </a:xfrm>
          </p:grpSpPr>
          <p:pic>
            <p:nvPicPr>
              <p:cNvPr descr="Cellular Division_Purple.png" id="1162" name="Shape 1162"/>
              <p:cNvPicPr preferRelativeResize="0"/>
              <p:nvPr/>
            </p:nvPicPr>
            <p:blipFill rotWithShape="1">
              <a:blip r:embed="rId5">
                <a:alphaModFix/>
              </a:blip>
              <a:srcRect b="0" l="0" r="0" t="0"/>
              <a:stretch/>
            </p:blipFill>
            <p:spPr>
              <a:xfrm>
                <a:off x="3081928" y="3356094"/>
                <a:ext cx="418200" cy="443400"/>
              </a:xfrm>
              <a:prstGeom prst="rect">
                <a:avLst/>
              </a:prstGeom>
              <a:noFill/>
              <a:ln>
                <a:noFill/>
              </a:ln>
            </p:spPr>
          </p:pic>
          <p:pic>
            <p:nvPicPr>
              <p:cNvPr descr="Cellular Division_Purple.png" id="1163" name="Shape 1163"/>
              <p:cNvPicPr preferRelativeResize="0"/>
              <p:nvPr/>
            </p:nvPicPr>
            <p:blipFill rotWithShape="1">
              <a:blip r:embed="rId5">
                <a:alphaModFix/>
              </a:blip>
              <a:srcRect b="0" l="0" r="0" t="0"/>
              <a:stretch/>
            </p:blipFill>
            <p:spPr>
              <a:xfrm>
                <a:off x="3565583" y="3356094"/>
                <a:ext cx="418200" cy="443400"/>
              </a:xfrm>
              <a:prstGeom prst="rect">
                <a:avLst/>
              </a:prstGeom>
              <a:noFill/>
              <a:ln>
                <a:noFill/>
              </a:ln>
            </p:spPr>
          </p:pic>
        </p:grpSp>
        <p:grpSp>
          <p:nvGrpSpPr>
            <p:cNvPr id="1164" name="Shape 1164"/>
            <p:cNvGrpSpPr/>
            <p:nvPr/>
          </p:nvGrpSpPr>
          <p:grpSpPr>
            <a:xfrm>
              <a:off x="5627492" y="3356094"/>
              <a:ext cx="901855" cy="443400"/>
              <a:chOff x="3081928" y="3356094"/>
              <a:chExt cx="901855" cy="443400"/>
            </a:xfrm>
          </p:grpSpPr>
          <p:pic>
            <p:nvPicPr>
              <p:cNvPr descr="Cellular Division_Purple.png" id="1165" name="Shape 1165"/>
              <p:cNvPicPr preferRelativeResize="0"/>
              <p:nvPr/>
            </p:nvPicPr>
            <p:blipFill rotWithShape="1">
              <a:blip r:embed="rId5">
                <a:alphaModFix/>
              </a:blip>
              <a:srcRect b="0" l="0" r="0" t="0"/>
              <a:stretch/>
            </p:blipFill>
            <p:spPr>
              <a:xfrm>
                <a:off x="3081928" y="3356094"/>
                <a:ext cx="418200" cy="443400"/>
              </a:xfrm>
              <a:prstGeom prst="rect">
                <a:avLst/>
              </a:prstGeom>
              <a:noFill/>
              <a:ln>
                <a:noFill/>
              </a:ln>
            </p:spPr>
          </p:pic>
          <p:pic>
            <p:nvPicPr>
              <p:cNvPr descr="Cellular Division_Purple.png" id="1166" name="Shape 1166"/>
              <p:cNvPicPr preferRelativeResize="0"/>
              <p:nvPr/>
            </p:nvPicPr>
            <p:blipFill rotWithShape="1">
              <a:blip r:embed="rId5">
                <a:alphaModFix/>
              </a:blip>
              <a:srcRect b="0" l="0" r="0" t="0"/>
              <a:stretch/>
            </p:blipFill>
            <p:spPr>
              <a:xfrm>
                <a:off x="3565583" y="3356094"/>
                <a:ext cx="418200" cy="443400"/>
              </a:xfrm>
              <a:prstGeom prst="rect">
                <a:avLst/>
              </a:prstGeom>
              <a:noFill/>
              <a:ln>
                <a:noFill/>
              </a:ln>
            </p:spPr>
          </p:pic>
        </p:grpSp>
      </p:grpSp>
      <p:grpSp>
        <p:nvGrpSpPr>
          <p:cNvPr id="1167" name="Shape 1167"/>
          <p:cNvGrpSpPr/>
          <p:nvPr/>
        </p:nvGrpSpPr>
        <p:grpSpPr>
          <a:xfrm>
            <a:off x="6810901" y="1278580"/>
            <a:ext cx="1854774" cy="1755134"/>
            <a:chOff x="6810901" y="1278580"/>
            <a:chExt cx="1854774" cy="1755134"/>
          </a:xfrm>
        </p:grpSpPr>
        <p:grpSp>
          <p:nvGrpSpPr>
            <p:cNvPr id="1168" name="Shape 1168"/>
            <p:cNvGrpSpPr/>
            <p:nvPr/>
          </p:nvGrpSpPr>
          <p:grpSpPr>
            <a:xfrm>
              <a:off x="6810901" y="2590315"/>
              <a:ext cx="1854774" cy="443400"/>
              <a:chOff x="4674573" y="2590315"/>
              <a:chExt cx="1854774" cy="443400"/>
            </a:xfrm>
          </p:grpSpPr>
          <p:grpSp>
            <p:nvGrpSpPr>
              <p:cNvPr id="1169" name="Shape 1169"/>
              <p:cNvGrpSpPr/>
              <p:nvPr/>
            </p:nvGrpSpPr>
            <p:grpSpPr>
              <a:xfrm>
                <a:off x="4674573" y="2590315"/>
                <a:ext cx="901855" cy="443400"/>
                <a:chOff x="3081928" y="2590315"/>
                <a:chExt cx="901855" cy="443400"/>
              </a:xfrm>
            </p:grpSpPr>
            <p:pic>
              <p:nvPicPr>
                <p:cNvPr descr="Cellular Division_Green.png" id="1170" name="Shape 1170"/>
                <p:cNvPicPr preferRelativeResize="0"/>
                <p:nvPr/>
              </p:nvPicPr>
              <p:blipFill rotWithShape="1">
                <a:blip r:embed="rId4">
                  <a:alphaModFix/>
                </a:blip>
                <a:srcRect b="0" l="0" r="0" t="0"/>
                <a:stretch/>
              </p:blipFill>
              <p:spPr>
                <a:xfrm>
                  <a:off x="3081928" y="2590315"/>
                  <a:ext cx="418200" cy="443400"/>
                </a:xfrm>
                <a:prstGeom prst="rect">
                  <a:avLst/>
                </a:prstGeom>
                <a:noFill/>
                <a:ln>
                  <a:noFill/>
                </a:ln>
              </p:spPr>
            </p:pic>
            <p:pic>
              <p:nvPicPr>
                <p:cNvPr descr="Cellular Division_Green.png" id="1171" name="Shape 1171"/>
                <p:cNvPicPr preferRelativeResize="0"/>
                <p:nvPr/>
              </p:nvPicPr>
              <p:blipFill rotWithShape="1">
                <a:blip r:embed="rId4">
                  <a:alphaModFix/>
                </a:blip>
                <a:srcRect b="0" l="0" r="0" t="0"/>
                <a:stretch/>
              </p:blipFill>
              <p:spPr>
                <a:xfrm>
                  <a:off x="3565583" y="2590315"/>
                  <a:ext cx="418200" cy="443400"/>
                </a:xfrm>
                <a:prstGeom prst="rect">
                  <a:avLst/>
                </a:prstGeom>
                <a:noFill/>
                <a:ln>
                  <a:noFill/>
                </a:ln>
              </p:spPr>
            </p:pic>
          </p:grpSp>
          <p:grpSp>
            <p:nvGrpSpPr>
              <p:cNvPr id="1172" name="Shape 1172"/>
              <p:cNvGrpSpPr/>
              <p:nvPr/>
            </p:nvGrpSpPr>
            <p:grpSpPr>
              <a:xfrm>
                <a:off x="5627492" y="2590315"/>
                <a:ext cx="901855" cy="443400"/>
                <a:chOff x="3081928" y="2590315"/>
                <a:chExt cx="901855" cy="443400"/>
              </a:xfrm>
            </p:grpSpPr>
            <p:pic>
              <p:nvPicPr>
                <p:cNvPr descr="Cellular Division_Green.png" id="1173" name="Shape 1173"/>
                <p:cNvPicPr preferRelativeResize="0"/>
                <p:nvPr/>
              </p:nvPicPr>
              <p:blipFill rotWithShape="1">
                <a:blip r:embed="rId4">
                  <a:alphaModFix/>
                </a:blip>
                <a:srcRect b="0" l="0" r="0" t="0"/>
                <a:stretch/>
              </p:blipFill>
              <p:spPr>
                <a:xfrm>
                  <a:off x="3081928" y="2590315"/>
                  <a:ext cx="418200" cy="443400"/>
                </a:xfrm>
                <a:prstGeom prst="rect">
                  <a:avLst/>
                </a:prstGeom>
                <a:noFill/>
                <a:ln>
                  <a:noFill/>
                </a:ln>
              </p:spPr>
            </p:pic>
            <p:pic>
              <p:nvPicPr>
                <p:cNvPr descr="Cellular Division_Green.png" id="1174" name="Shape 1174"/>
                <p:cNvPicPr preferRelativeResize="0"/>
                <p:nvPr/>
              </p:nvPicPr>
              <p:blipFill rotWithShape="1">
                <a:blip r:embed="rId4">
                  <a:alphaModFix/>
                </a:blip>
                <a:srcRect b="0" l="0" r="0" t="0"/>
                <a:stretch/>
              </p:blipFill>
              <p:spPr>
                <a:xfrm>
                  <a:off x="3565583" y="2590315"/>
                  <a:ext cx="418200" cy="443400"/>
                </a:xfrm>
                <a:prstGeom prst="rect">
                  <a:avLst/>
                </a:prstGeom>
                <a:noFill/>
                <a:ln>
                  <a:noFill/>
                </a:ln>
              </p:spPr>
            </p:pic>
          </p:grpSp>
        </p:grpSp>
        <p:grpSp>
          <p:nvGrpSpPr>
            <p:cNvPr id="1175" name="Shape 1175"/>
            <p:cNvGrpSpPr/>
            <p:nvPr/>
          </p:nvGrpSpPr>
          <p:grpSpPr>
            <a:xfrm>
              <a:off x="6810901" y="1278580"/>
              <a:ext cx="1854774" cy="443399"/>
              <a:chOff x="4674573" y="2590315"/>
              <a:chExt cx="1854774" cy="443400"/>
            </a:xfrm>
          </p:grpSpPr>
          <p:grpSp>
            <p:nvGrpSpPr>
              <p:cNvPr id="1176" name="Shape 1176"/>
              <p:cNvGrpSpPr/>
              <p:nvPr/>
            </p:nvGrpSpPr>
            <p:grpSpPr>
              <a:xfrm>
                <a:off x="4674573" y="2590315"/>
                <a:ext cx="901855" cy="443400"/>
                <a:chOff x="3081928" y="2590315"/>
                <a:chExt cx="901855" cy="443400"/>
              </a:xfrm>
            </p:grpSpPr>
            <p:pic>
              <p:nvPicPr>
                <p:cNvPr descr="Cellular Division_Green.png" id="1177" name="Shape 1177"/>
                <p:cNvPicPr preferRelativeResize="0"/>
                <p:nvPr/>
              </p:nvPicPr>
              <p:blipFill rotWithShape="1">
                <a:blip r:embed="rId4">
                  <a:alphaModFix/>
                </a:blip>
                <a:srcRect b="0" l="0" r="0" t="0"/>
                <a:stretch/>
              </p:blipFill>
              <p:spPr>
                <a:xfrm>
                  <a:off x="3081928" y="2590315"/>
                  <a:ext cx="418200" cy="443400"/>
                </a:xfrm>
                <a:prstGeom prst="rect">
                  <a:avLst/>
                </a:prstGeom>
                <a:noFill/>
                <a:ln>
                  <a:noFill/>
                </a:ln>
              </p:spPr>
            </p:pic>
            <p:pic>
              <p:nvPicPr>
                <p:cNvPr descr="Cellular Division_Green.png" id="1178" name="Shape 1178"/>
                <p:cNvPicPr preferRelativeResize="0"/>
                <p:nvPr/>
              </p:nvPicPr>
              <p:blipFill rotWithShape="1">
                <a:blip r:embed="rId4">
                  <a:alphaModFix/>
                </a:blip>
                <a:srcRect b="0" l="0" r="0" t="0"/>
                <a:stretch/>
              </p:blipFill>
              <p:spPr>
                <a:xfrm>
                  <a:off x="3565583" y="2590315"/>
                  <a:ext cx="418200" cy="443400"/>
                </a:xfrm>
                <a:prstGeom prst="rect">
                  <a:avLst/>
                </a:prstGeom>
                <a:noFill/>
                <a:ln>
                  <a:noFill/>
                </a:ln>
              </p:spPr>
            </p:pic>
          </p:grpSp>
          <p:grpSp>
            <p:nvGrpSpPr>
              <p:cNvPr id="1179" name="Shape 1179"/>
              <p:cNvGrpSpPr/>
              <p:nvPr/>
            </p:nvGrpSpPr>
            <p:grpSpPr>
              <a:xfrm>
                <a:off x="5627492" y="2590315"/>
                <a:ext cx="901855" cy="443400"/>
                <a:chOff x="3081928" y="2590315"/>
                <a:chExt cx="901855" cy="443400"/>
              </a:xfrm>
            </p:grpSpPr>
            <p:pic>
              <p:nvPicPr>
                <p:cNvPr descr="Cellular Division_Green.png" id="1180" name="Shape 1180"/>
                <p:cNvPicPr preferRelativeResize="0"/>
                <p:nvPr/>
              </p:nvPicPr>
              <p:blipFill rotWithShape="1">
                <a:blip r:embed="rId4">
                  <a:alphaModFix/>
                </a:blip>
                <a:srcRect b="0" l="0" r="0" t="0"/>
                <a:stretch/>
              </p:blipFill>
              <p:spPr>
                <a:xfrm>
                  <a:off x="3081928" y="2590315"/>
                  <a:ext cx="418200" cy="443400"/>
                </a:xfrm>
                <a:prstGeom prst="rect">
                  <a:avLst/>
                </a:prstGeom>
                <a:noFill/>
                <a:ln>
                  <a:noFill/>
                </a:ln>
              </p:spPr>
            </p:pic>
            <p:pic>
              <p:nvPicPr>
                <p:cNvPr descr="Cellular Division_Green.png" id="1181" name="Shape 1181"/>
                <p:cNvPicPr preferRelativeResize="0"/>
                <p:nvPr/>
              </p:nvPicPr>
              <p:blipFill rotWithShape="1">
                <a:blip r:embed="rId4">
                  <a:alphaModFix/>
                </a:blip>
                <a:srcRect b="0" l="0" r="0" t="0"/>
                <a:stretch/>
              </p:blipFill>
              <p:spPr>
                <a:xfrm>
                  <a:off x="3565583" y="2590315"/>
                  <a:ext cx="418200" cy="443400"/>
                </a:xfrm>
                <a:prstGeom prst="rect">
                  <a:avLst/>
                </a:prstGeom>
                <a:noFill/>
                <a:ln>
                  <a:noFill/>
                </a:ln>
              </p:spPr>
            </p:pic>
          </p:grpSp>
        </p:grpSp>
      </p:grpSp>
      <p:grpSp>
        <p:nvGrpSpPr>
          <p:cNvPr id="1182" name="Shape 1182"/>
          <p:cNvGrpSpPr/>
          <p:nvPr/>
        </p:nvGrpSpPr>
        <p:grpSpPr>
          <a:xfrm>
            <a:off x="6810901" y="2044359"/>
            <a:ext cx="1854774" cy="1755134"/>
            <a:chOff x="6810901" y="2044359"/>
            <a:chExt cx="1854774" cy="1755134"/>
          </a:xfrm>
        </p:grpSpPr>
        <p:grpSp>
          <p:nvGrpSpPr>
            <p:cNvPr id="1183" name="Shape 1183"/>
            <p:cNvGrpSpPr/>
            <p:nvPr/>
          </p:nvGrpSpPr>
          <p:grpSpPr>
            <a:xfrm>
              <a:off x="6810901" y="3356094"/>
              <a:ext cx="1854774" cy="443400"/>
              <a:chOff x="4674573" y="3356094"/>
              <a:chExt cx="1854774" cy="443400"/>
            </a:xfrm>
          </p:grpSpPr>
          <p:grpSp>
            <p:nvGrpSpPr>
              <p:cNvPr id="1184" name="Shape 1184"/>
              <p:cNvGrpSpPr/>
              <p:nvPr/>
            </p:nvGrpSpPr>
            <p:grpSpPr>
              <a:xfrm>
                <a:off x="4674573" y="3356094"/>
                <a:ext cx="901855" cy="443400"/>
                <a:chOff x="3081928" y="3356094"/>
                <a:chExt cx="901855" cy="443400"/>
              </a:xfrm>
            </p:grpSpPr>
            <p:pic>
              <p:nvPicPr>
                <p:cNvPr descr="Cellular Division_Purple.png" id="1185" name="Shape 1185"/>
                <p:cNvPicPr preferRelativeResize="0"/>
                <p:nvPr/>
              </p:nvPicPr>
              <p:blipFill rotWithShape="1">
                <a:blip r:embed="rId5">
                  <a:alphaModFix/>
                </a:blip>
                <a:srcRect b="0" l="0" r="0" t="0"/>
                <a:stretch/>
              </p:blipFill>
              <p:spPr>
                <a:xfrm>
                  <a:off x="3081928" y="3356094"/>
                  <a:ext cx="418200" cy="443400"/>
                </a:xfrm>
                <a:prstGeom prst="rect">
                  <a:avLst/>
                </a:prstGeom>
                <a:noFill/>
                <a:ln>
                  <a:noFill/>
                </a:ln>
              </p:spPr>
            </p:pic>
            <p:pic>
              <p:nvPicPr>
                <p:cNvPr descr="Cellular Division_Purple.png" id="1186" name="Shape 1186"/>
                <p:cNvPicPr preferRelativeResize="0"/>
                <p:nvPr/>
              </p:nvPicPr>
              <p:blipFill rotWithShape="1">
                <a:blip r:embed="rId5">
                  <a:alphaModFix/>
                </a:blip>
                <a:srcRect b="0" l="0" r="0" t="0"/>
                <a:stretch/>
              </p:blipFill>
              <p:spPr>
                <a:xfrm>
                  <a:off x="3565583" y="3356094"/>
                  <a:ext cx="418200" cy="443400"/>
                </a:xfrm>
                <a:prstGeom prst="rect">
                  <a:avLst/>
                </a:prstGeom>
                <a:noFill/>
                <a:ln>
                  <a:noFill/>
                </a:ln>
              </p:spPr>
            </p:pic>
          </p:grpSp>
          <p:grpSp>
            <p:nvGrpSpPr>
              <p:cNvPr id="1187" name="Shape 1187"/>
              <p:cNvGrpSpPr/>
              <p:nvPr/>
            </p:nvGrpSpPr>
            <p:grpSpPr>
              <a:xfrm>
                <a:off x="5627492" y="3356094"/>
                <a:ext cx="901855" cy="443400"/>
                <a:chOff x="3081928" y="3356094"/>
                <a:chExt cx="901855" cy="443400"/>
              </a:xfrm>
            </p:grpSpPr>
            <p:pic>
              <p:nvPicPr>
                <p:cNvPr descr="Cellular Division_Purple.png" id="1188" name="Shape 1188"/>
                <p:cNvPicPr preferRelativeResize="0"/>
                <p:nvPr/>
              </p:nvPicPr>
              <p:blipFill rotWithShape="1">
                <a:blip r:embed="rId5">
                  <a:alphaModFix/>
                </a:blip>
                <a:srcRect b="0" l="0" r="0" t="0"/>
                <a:stretch/>
              </p:blipFill>
              <p:spPr>
                <a:xfrm>
                  <a:off x="3081928" y="3356094"/>
                  <a:ext cx="418200" cy="443400"/>
                </a:xfrm>
                <a:prstGeom prst="rect">
                  <a:avLst/>
                </a:prstGeom>
                <a:noFill/>
                <a:ln>
                  <a:noFill/>
                </a:ln>
              </p:spPr>
            </p:pic>
            <p:pic>
              <p:nvPicPr>
                <p:cNvPr descr="Cellular Division_Purple.png" id="1189" name="Shape 1189"/>
                <p:cNvPicPr preferRelativeResize="0"/>
                <p:nvPr/>
              </p:nvPicPr>
              <p:blipFill rotWithShape="1">
                <a:blip r:embed="rId5">
                  <a:alphaModFix/>
                </a:blip>
                <a:srcRect b="0" l="0" r="0" t="0"/>
                <a:stretch/>
              </p:blipFill>
              <p:spPr>
                <a:xfrm>
                  <a:off x="3565583" y="3356094"/>
                  <a:ext cx="418200" cy="443400"/>
                </a:xfrm>
                <a:prstGeom prst="rect">
                  <a:avLst/>
                </a:prstGeom>
                <a:noFill/>
                <a:ln>
                  <a:noFill/>
                </a:ln>
              </p:spPr>
            </p:pic>
          </p:grpSp>
        </p:grpSp>
        <p:grpSp>
          <p:nvGrpSpPr>
            <p:cNvPr id="1190" name="Shape 1190"/>
            <p:cNvGrpSpPr/>
            <p:nvPr/>
          </p:nvGrpSpPr>
          <p:grpSpPr>
            <a:xfrm>
              <a:off x="6810901" y="2044359"/>
              <a:ext cx="1854774" cy="443400"/>
              <a:chOff x="4674573" y="3356094"/>
              <a:chExt cx="1854774" cy="443400"/>
            </a:xfrm>
          </p:grpSpPr>
          <p:grpSp>
            <p:nvGrpSpPr>
              <p:cNvPr id="1191" name="Shape 1191"/>
              <p:cNvGrpSpPr/>
              <p:nvPr/>
            </p:nvGrpSpPr>
            <p:grpSpPr>
              <a:xfrm>
                <a:off x="4674573" y="3356094"/>
                <a:ext cx="901855" cy="443400"/>
                <a:chOff x="3081928" y="3356094"/>
                <a:chExt cx="901855" cy="443400"/>
              </a:xfrm>
            </p:grpSpPr>
            <p:pic>
              <p:nvPicPr>
                <p:cNvPr descr="Cellular Division_Purple.png" id="1192" name="Shape 1192"/>
                <p:cNvPicPr preferRelativeResize="0"/>
                <p:nvPr/>
              </p:nvPicPr>
              <p:blipFill rotWithShape="1">
                <a:blip r:embed="rId5">
                  <a:alphaModFix/>
                </a:blip>
                <a:srcRect b="0" l="0" r="0" t="0"/>
                <a:stretch/>
              </p:blipFill>
              <p:spPr>
                <a:xfrm>
                  <a:off x="3081928" y="3356094"/>
                  <a:ext cx="418200" cy="443400"/>
                </a:xfrm>
                <a:prstGeom prst="rect">
                  <a:avLst/>
                </a:prstGeom>
                <a:noFill/>
                <a:ln>
                  <a:noFill/>
                </a:ln>
              </p:spPr>
            </p:pic>
            <p:pic>
              <p:nvPicPr>
                <p:cNvPr descr="Cellular Division_Purple.png" id="1193" name="Shape 1193"/>
                <p:cNvPicPr preferRelativeResize="0"/>
                <p:nvPr/>
              </p:nvPicPr>
              <p:blipFill rotWithShape="1">
                <a:blip r:embed="rId5">
                  <a:alphaModFix/>
                </a:blip>
                <a:srcRect b="0" l="0" r="0" t="0"/>
                <a:stretch/>
              </p:blipFill>
              <p:spPr>
                <a:xfrm>
                  <a:off x="3565583" y="3356094"/>
                  <a:ext cx="418200" cy="443400"/>
                </a:xfrm>
                <a:prstGeom prst="rect">
                  <a:avLst/>
                </a:prstGeom>
                <a:noFill/>
                <a:ln>
                  <a:noFill/>
                </a:ln>
              </p:spPr>
            </p:pic>
          </p:grpSp>
          <p:grpSp>
            <p:nvGrpSpPr>
              <p:cNvPr id="1194" name="Shape 1194"/>
              <p:cNvGrpSpPr/>
              <p:nvPr/>
            </p:nvGrpSpPr>
            <p:grpSpPr>
              <a:xfrm>
                <a:off x="5627492" y="3356094"/>
                <a:ext cx="901855" cy="443400"/>
                <a:chOff x="3081928" y="3356094"/>
                <a:chExt cx="901855" cy="443400"/>
              </a:xfrm>
            </p:grpSpPr>
            <p:pic>
              <p:nvPicPr>
                <p:cNvPr descr="Cellular Division_Purple.png" id="1195" name="Shape 1195"/>
                <p:cNvPicPr preferRelativeResize="0"/>
                <p:nvPr/>
              </p:nvPicPr>
              <p:blipFill rotWithShape="1">
                <a:blip r:embed="rId5">
                  <a:alphaModFix/>
                </a:blip>
                <a:srcRect b="0" l="0" r="0" t="0"/>
                <a:stretch/>
              </p:blipFill>
              <p:spPr>
                <a:xfrm>
                  <a:off x="3081928" y="3356094"/>
                  <a:ext cx="418200" cy="443400"/>
                </a:xfrm>
                <a:prstGeom prst="rect">
                  <a:avLst/>
                </a:prstGeom>
                <a:noFill/>
                <a:ln>
                  <a:noFill/>
                </a:ln>
              </p:spPr>
            </p:pic>
            <p:pic>
              <p:nvPicPr>
                <p:cNvPr descr="Cellular Division_Purple.png" id="1196" name="Shape 1196"/>
                <p:cNvPicPr preferRelativeResize="0"/>
                <p:nvPr/>
              </p:nvPicPr>
              <p:blipFill rotWithShape="1">
                <a:blip r:embed="rId5">
                  <a:alphaModFix/>
                </a:blip>
                <a:srcRect b="0" l="0" r="0" t="0"/>
                <a:stretch/>
              </p:blipFill>
              <p:spPr>
                <a:xfrm>
                  <a:off x="3565583" y="3356094"/>
                  <a:ext cx="418200" cy="443400"/>
                </a:xfrm>
                <a:prstGeom prst="rect">
                  <a:avLst/>
                </a:prstGeom>
                <a:noFill/>
                <a:ln>
                  <a:noFill/>
                </a:ln>
              </p:spPr>
            </p:pic>
          </p:grpSp>
        </p:grpSp>
      </p:grpSp>
      <p:pic>
        <p:nvPicPr>
          <p:cNvPr descr="Cellular Division_Green 02.png" id="1197" name="Shape 1197"/>
          <p:cNvPicPr preferRelativeResize="0"/>
          <p:nvPr/>
        </p:nvPicPr>
        <p:blipFill rotWithShape="1">
          <a:blip r:embed="rId6">
            <a:alphaModFix/>
          </a:blip>
          <a:srcRect b="0" l="0" r="0" t="0"/>
          <a:stretch/>
        </p:blipFill>
        <p:spPr>
          <a:xfrm>
            <a:off x="1233088" y="3356094"/>
            <a:ext cx="418199" cy="443400"/>
          </a:xfrm>
          <a:prstGeom prst="rect">
            <a:avLst/>
          </a:prstGeom>
          <a:noFill/>
          <a:ln>
            <a:noFill/>
          </a:ln>
        </p:spPr>
      </p:pic>
      <p:grpSp>
        <p:nvGrpSpPr>
          <p:cNvPr id="1198" name="Shape 1198"/>
          <p:cNvGrpSpPr/>
          <p:nvPr/>
        </p:nvGrpSpPr>
        <p:grpSpPr>
          <a:xfrm>
            <a:off x="3081928" y="3356094"/>
            <a:ext cx="901855" cy="443400"/>
            <a:chOff x="3081928" y="3356094"/>
            <a:chExt cx="901855" cy="443400"/>
          </a:xfrm>
        </p:grpSpPr>
        <p:pic>
          <p:nvPicPr>
            <p:cNvPr descr="Cellular Division_Green 02.png" id="1199" name="Shape 1199"/>
            <p:cNvPicPr preferRelativeResize="0"/>
            <p:nvPr/>
          </p:nvPicPr>
          <p:blipFill rotWithShape="1">
            <a:blip r:embed="rId6">
              <a:alphaModFix/>
            </a:blip>
            <a:srcRect b="0" l="0" r="0" t="0"/>
            <a:stretch/>
          </p:blipFill>
          <p:spPr>
            <a:xfrm>
              <a:off x="3081928" y="3356094"/>
              <a:ext cx="418200" cy="443400"/>
            </a:xfrm>
            <a:prstGeom prst="rect">
              <a:avLst/>
            </a:prstGeom>
            <a:noFill/>
            <a:ln>
              <a:noFill/>
            </a:ln>
          </p:spPr>
        </p:pic>
        <p:pic>
          <p:nvPicPr>
            <p:cNvPr descr="Cellular Division_Green 02.png" id="1200" name="Shape 1200"/>
            <p:cNvPicPr preferRelativeResize="0"/>
            <p:nvPr/>
          </p:nvPicPr>
          <p:blipFill rotWithShape="1">
            <a:blip r:embed="rId6">
              <a:alphaModFix/>
            </a:blip>
            <a:srcRect b="0" l="0" r="0" t="0"/>
            <a:stretch/>
          </p:blipFill>
          <p:spPr>
            <a:xfrm>
              <a:off x="3565583" y="3356094"/>
              <a:ext cx="418200" cy="443400"/>
            </a:xfrm>
            <a:prstGeom prst="rect">
              <a:avLst/>
            </a:prstGeom>
            <a:noFill/>
            <a:ln>
              <a:noFill/>
            </a:ln>
          </p:spPr>
        </p:pic>
      </p:grpSp>
      <p:grpSp>
        <p:nvGrpSpPr>
          <p:cNvPr id="1201" name="Shape 1201"/>
          <p:cNvGrpSpPr/>
          <p:nvPr/>
        </p:nvGrpSpPr>
        <p:grpSpPr>
          <a:xfrm>
            <a:off x="4674573" y="3356094"/>
            <a:ext cx="1854774" cy="443400"/>
            <a:chOff x="4674573" y="3356094"/>
            <a:chExt cx="1854774" cy="443400"/>
          </a:xfrm>
        </p:grpSpPr>
        <p:grpSp>
          <p:nvGrpSpPr>
            <p:cNvPr id="1202" name="Shape 1202"/>
            <p:cNvGrpSpPr/>
            <p:nvPr/>
          </p:nvGrpSpPr>
          <p:grpSpPr>
            <a:xfrm>
              <a:off x="4674573" y="3356094"/>
              <a:ext cx="901855" cy="443400"/>
              <a:chOff x="3081928" y="3356094"/>
              <a:chExt cx="901855" cy="443400"/>
            </a:xfrm>
          </p:grpSpPr>
          <p:pic>
            <p:nvPicPr>
              <p:cNvPr descr="Cellular Division_Green 02.png" id="1203" name="Shape 1203"/>
              <p:cNvPicPr preferRelativeResize="0"/>
              <p:nvPr/>
            </p:nvPicPr>
            <p:blipFill rotWithShape="1">
              <a:blip r:embed="rId6">
                <a:alphaModFix/>
              </a:blip>
              <a:srcRect b="0" l="0" r="0" t="0"/>
              <a:stretch/>
            </p:blipFill>
            <p:spPr>
              <a:xfrm>
                <a:off x="3081928" y="3356094"/>
                <a:ext cx="418200" cy="443400"/>
              </a:xfrm>
              <a:prstGeom prst="rect">
                <a:avLst/>
              </a:prstGeom>
              <a:noFill/>
              <a:ln>
                <a:noFill/>
              </a:ln>
            </p:spPr>
          </p:pic>
          <p:pic>
            <p:nvPicPr>
              <p:cNvPr descr="Cellular Division_Green 02.png" id="1204" name="Shape 1204"/>
              <p:cNvPicPr preferRelativeResize="0"/>
              <p:nvPr/>
            </p:nvPicPr>
            <p:blipFill rotWithShape="1">
              <a:blip r:embed="rId6">
                <a:alphaModFix/>
              </a:blip>
              <a:srcRect b="0" l="0" r="0" t="0"/>
              <a:stretch/>
            </p:blipFill>
            <p:spPr>
              <a:xfrm>
                <a:off x="3565583" y="3356094"/>
                <a:ext cx="418200" cy="443400"/>
              </a:xfrm>
              <a:prstGeom prst="rect">
                <a:avLst/>
              </a:prstGeom>
              <a:noFill/>
              <a:ln>
                <a:noFill/>
              </a:ln>
            </p:spPr>
          </p:pic>
        </p:grpSp>
        <p:grpSp>
          <p:nvGrpSpPr>
            <p:cNvPr id="1205" name="Shape 1205"/>
            <p:cNvGrpSpPr/>
            <p:nvPr/>
          </p:nvGrpSpPr>
          <p:grpSpPr>
            <a:xfrm>
              <a:off x="5627492" y="3356094"/>
              <a:ext cx="901855" cy="443400"/>
              <a:chOff x="3081928" y="3356094"/>
              <a:chExt cx="901855" cy="443400"/>
            </a:xfrm>
          </p:grpSpPr>
          <p:pic>
            <p:nvPicPr>
              <p:cNvPr descr="Cellular Division_Green 02.png" id="1206" name="Shape 1206"/>
              <p:cNvPicPr preferRelativeResize="0"/>
              <p:nvPr/>
            </p:nvPicPr>
            <p:blipFill rotWithShape="1">
              <a:blip r:embed="rId6">
                <a:alphaModFix/>
              </a:blip>
              <a:srcRect b="0" l="0" r="0" t="0"/>
              <a:stretch/>
            </p:blipFill>
            <p:spPr>
              <a:xfrm>
                <a:off x="3081928" y="3356094"/>
                <a:ext cx="418200" cy="443400"/>
              </a:xfrm>
              <a:prstGeom prst="rect">
                <a:avLst/>
              </a:prstGeom>
              <a:noFill/>
              <a:ln>
                <a:noFill/>
              </a:ln>
            </p:spPr>
          </p:pic>
          <p:pic>
            <p:nvPicPr>
              <p:cNvPr descr="Cellular Division_Green 02.png" id="1207" name="Shape 1207"/>
              <p:cNvPicPr preferRelativeResize="0"/>
              <p:nvPr/>
            </p:nvPicPr>
            <p:blipFill rotWithShape="1">
              <a:blip r:embed="rId6">
                <a:alphaModFix/>
              </a:blip>
              <a:srcRect b="0" l="0" r="0" t="0"/>
              <a:stretch/>
            </p:blipFill>
            <p:spPr>
              <a:xfrm>
                <a:off x="3565583" y="3356094"/>
                <a:ext cx="418200" cy="443400"/>
              </a:xfrm>
              <a:prstGeom prst="rect">
                <a:avLst/>
              </a:prstGeom>
              <a:noFill/>
              <a:ln>
                <a:noFill/>
              </a:ln>
            </p:spPr>
          </p:pic>
        </p:grpSp>
      </p:grpSp>
      <p:grpSp>
        <p:nvGrpSpPr>
          <p:cNvPr id="1208" name="Shape 1208"/>
          <p:cNvGrpSpPr/>
          <p:nvPr/>
        </p:nvGrpSpPr>
        <p:grpSpPr>
          <a:xfrm>
            <a:off x="6810901" y="2044359"/>
            <a:ext cx="1858215" cy="1755134"/>
            <a:chOff x="6810901" y="2044359"/>
            <a:chExt cx="1858215" cy="1755134"/>
          </a:xfrm>
        </p:grpSpPr>
        <p:grpSp>
          <p:nvGrpSpPr>
            <p:cNvPr id="1209" name="Shape 1209"/>
            <p:cNvGrpSpPr/>
            <p:nvPr/>
          </p:nvGrpSpPr>
          <p:grpSpPr>
            <a:xfrm>
              <a:off x="6814342" y="3356094"/>
              <a:ext cx="1854774" cy="443400"/>
              <a:chOff x="4674573" y="3356094"/>
              <a:chExt cx="1854774" cy="443400"/>
            </a:xfrm>
          </p:grpSpPr>
          <p:grpSp>
            <p:nvGrpSpPr>
              <p:cNvPr id="1210" name="Shape 1210"/>
              <p:cNvGrpSpPr/>
              <p:nvPr/>
            </p:nvGrpSpPr>
            <p:grpSpPr>
              <a:xfrm>
                <a:off x="4674573" y="3356094"/>
                <a:ext cx="901855" cy="443400"/>
                <a:chOff x="3081928" y="3356094"/>
                <a:chExt cx="901855" cy="443400"/>
              </a:xfrm>
            </p:grpSpPr>
            <p:pic>
              <p:nvPicPr>
                <p:cNvPr descr="Cellular Division_Green 02.png" id="1211" name="Shape 1211"/>
                <p:cNvPicPr preferRelativeResize="0"/>
                <p:nvPr/>
              </p:nvPicPr>
              <p:blipFill rotWithShape="1">
                <a:blip r:embed="rId6">
                  <a:alphaModFix/>
                </a:blip>
                <a:srcRect b="0" l="0" r="0" t="0"/>
                <a:stretch/>
              </p:blipFill>
              <p:spPr>
                <a:xfrm>
                  <a:off x="3081928" y="3356094"/>
                  <a:ext cx="418200" cy="443400"/>
                </a:xfrm>
                <a:prstGeom prst="rect">
                  <a:avLst/>
                </a:prstGeom>
                <a:noFill/>
                <a:ln>
                  <a:noFill/>
                </a:ln>
              </p:spPr>
            </p:pic>
            <p:pic>
              <p:nvPicPr>
                <p:cNvPr descr="Cellular Division_Green 02.png" id="1212" name="Shape 1212"/>
                <p:cNvPicPr preferRelativeResize="0"/>
                <p:nvPr/>
              </p:nvPicPr>
              <p:blipFill rotWithShape="1">
                <a:blip r:embed="rId6">
                  <a:alphaModFix/>
                </a:blip>
                <a:srcRect b="0" l="0" r="0" t="0"/>
                <a:stretch/>
              </p:blipFill>
              <p:spPr>
                <a:xfrm>
                  <a:off x="3565583" y="3356094"/>
                  <a:ext cx="418200" cy="443400"/>
                </a:xfrm>
                <a:prstGeom prst="rect">
                  <a:avLst/>
                </a:prstGeom>
                <a:noFill/>
                <a:ln>
                  <a:noFill/>
                </a:ln>
              </p:spPr>
            </p:pic>
          </p:grpSp>
          <p:grpSp>
            <p:nvGrpSpPr>
              <p:cNvPr id="1213" name="Shape 1213"/>
              <p:cNvGrpSpPr/>
              <p:nvPr/>
            </p:nvGrpSpPr>
            <p:grpSpPr>
              <a:xfrm>
                <a:off x="5627492" y="3356094"/>
                <a:ext cx="901855" cy="443400"/>
                <a:chOff x="3081928" y="3356094"/>
                <a:chExt cx="901855" cy="443400"/>
              </a:xfrm>
            </p:grpSpPr>
            <p:pic>
              <p:nvPicPr>
                <p:cNvPr descr="Cellular Division_Green 02.png" id="1214" name="Shape 1214"/>
                <p:cNvPicPr preferRelativeResize="0"/>
                <p:nvPr/>
              </p:nvPicPr>
              <p:blipFill rotWithShape="1">
                <a:blip r:embed="rId6">
                  <a:alphaModFix/>
                </a:blip>
                <a:srcRect b="0" l="0" r="0" t="0"/>
                <a:stretch/>
              </p:blipFill>
              <p:spPr>
                <a:xfrm>
                  <a:off x="3081928" y="3356094"/>
                  <a:ext cx="418200" cy="443400"/>
                </a:xfrm>
                <a:prstGeom prst="rect">
                  <a:avLst/>
                </a:prstGeom>
                <a:noFill/>
                <a:ln>
                  <a:noFill/>
                </a:ln>
              </p:spPr>
            </p:pic>
            <p:pic>
              <p:nvPicPr>
                <p:cNvPr descr="Cellular Division_Green 02.png" id="1215" name="Shape 1215"/>
                <p:cNvPicPr preferRelativeResize="0"/>
                <p:nvPr/>
              </p:nvPicPr>
              <p:blipFill rotWithShape="1">
                <a:blip r:embed="rId6">
                  <a:alphaModFix/>
                </a:blip>
                <a:srcRect b="0" l="0" r="0" t="0"/>
                <a:stretch/>
              </p:blipFill>
              <p:spPr>
                <a:xfrm>
                  <a:off x="3565583" y="3356094"/>
                  <a:ext cx="418200" cy="443400"/>
                </a:xfrm>
                <a:prstGeom prst="rect">
                  <a:avLst/>
                </a:prstGeom>
                <a:noFill/>
                <a:ln>
                  <a:noFill/>
                </a:ln>
              </p:spPr>
            </p:pic>
          </p:grpSp>
        </p:grpSp>
        <p:grpSp>
          <p:nvGrpSpPr>
            <p:cNvPr id="1216" name="Shape 1216"/>
            <p:cNvGrpSpPr/>
            <p:nvPr/>
          </p:nvGrpSpPr>
          <p:grpSpPr>
            <a:xfrm>
              <a:off x="6810901" y="2044359"/>
              <a:ext cx="1854774" cy="443400"/>
              <a:chOff x="4674573" y="3356094"/>
              <a:chExt cx="1854774" cy="443400"/>
            </a:xfrm>
          </p:grpSpPr>
          <p:grpSp>
            <p:nvGrpSpPr>
              <p:cNvPr id="1217" name="Shape 1217"/>
              <p:cNvGrpSpPr/>
              <p:nvPr/>
            </p:nvGrpSpPr>
            <p:grpSpPr>
              <a:xfrm>
                <a:off x="4674573" y="3356094"/>
                <a:ext cx="901855" cy="443400"/>
                <a:chOff x="3081928" y="3356094"/>
                <a:chExt cx="901855" cy="443400"/>
              </a:xfrm>
            </p:grpSpPr>
            <p:pic>
              <p:nvPicPr>
                <p:cNvPr descr="Cellular Division_Green 02.png" id="1218" name="Shape 1218"/>
                <p:cNvPicPr preferRelativeResize="0"/>
                <p:nvPr/>
              </p:nvPicPr>
              <p:blipFill rotWithShape="1">
                <a:blip r:embed="rId6">
                  <a:alphaModFix/>
                </a:blip>
                <a:srcRect b="0" l="0" r="0" t="0"/>
                <a:stretch/>
              </p:blipFill>
              <p:spPr>
                <a:xfrm>
                  <a:off x="3081928" y="3356094"/>
                  <a:ext cx="418200" cy="443400"/>
                </a:xfrm>
                <a:prstGeom prst="rect">
                  <a:avLst/>
                </a:prstGeom>
                <a:noFill/>
                <a:ln>
                  <a:noFill/>
                </a:ln>
              </p:spPr>
            </p:pic>
            <p:pic>
              <p:nvPicPr>
                <p:cNvPr descr="Cellular Division_Green 02.png" id="1219" name="Shape 1219"/>
                <p:cNvPicPr preferRelativeResize="0"/>
                <p:nvPr/>
              </p:nvPicPr>
              <p:blipFill rotWithShape="1">
                <a:blip r:embed="rId6">
                  <a:alphaModFix/>
                </a:blip>
                <a:srcRect b="0" l="0" r="0" t="0"/>
                <a:stretch/>
              </p:blipFill>
              <p:spPr>
                <a:xfrm>
                  <a:off x="3565583" y="3356094"/>
                  <a:ext cx="418200" cy="443400"/>
                </a:xfrm>
                <a:prstGeom prst="rect">
                  <a:avLst/>
                </a:prstGeom>
                <a:noFill/>
                <a:ln>
                  <a:noFill/>
                </a:ln>
              </p:spPr>
            </p:pic>
          </p:grpSp>
          <p:grpSp>
            <p:nvGrpSpPr>
              <p:cNvPr id="1220" name="Shape 1220"/>
              <p:cNvGrpSpPr/>
              <p:nvPr/>
            </p:nvGrpSpPr>
            <p:grpSpPr>
              <a:xfrm>
                <a:off x="5627492" y="3356094"/>
                <a:ext cx="901855" cy="443400"/>
                <a:chOff x="3081928" y="3356094"/>
                <a:chExt cx="901855" cy="443400"/>
              </a:xfrm>
            </p:grpSpPr>
            <p:pic>
              <p:nvPicPr>
                <p:cNvPr descr="Cellular Division_Green 02.png" id="1221" name="Shape 1221"/>
                <p:cNvPicPr preferRelativeResize="0"/>
                <p:nvPr/>
              </p:nvPicPr>
              <p:blipFill rotWithShape="1">
                <a:blip r:embed="rId6">
                  <a:alphaModFix/>
                </a:blip>
                <a:srcRect b="0" l="0" r="0" t="0"/>
                <a:stretch/>
              </p:blipFill>
              <p:spPr>
                <a:xfrm>
                  <a:off x="3081928" y="3356094"/>
                  <a:ext cx="418200" cy="443400"/>
                </a:xfrm>
                <a:prstGeom prst="rect">
                  <a:avLst/>
                </a:prstGeom>
                <a:noFill/>
                <a:ln>
                  <a:noFill/>
                </a:ln>
              </p:spPr>
            </p:pic>
            <p:pic>
              <p:nvPicPr>
                <p:cNvPr descr="Cellular Division_Green 02.png" id="1222" name="Shape 1222"/>
                <p:cNvPicPr preferRelativeResize="0"/>
                <p:nvPr/>
              </p:nvPicPr>
              <p:blipFill rotWithShape="1">
                <a:blip r:embed="rId6">
                  <a:alphaModFix/>
                </a:blip>
                <a:srcRect b="0" l="0" r="0" t="0"/>
                <a:stretch/>
              </p:blipFill>
              <p:spPr>
                <a:xfrm>
                  <a:off x="3565583" y="3356094"/>
                  <a:ext cx="418200" cy="443400"/>
                </a:xfrm>
                <a:prstGeom prst="rect">
                  <a:avLst/>
                </a:prstGeom>
                <a:noFill/>
                <a:ln>
                  <a:noFill/>
                </a:ln>
              </p:spPr>
            </p:pic>
          </p:gr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5"/>
                                        </p:tgtEl>
                                        <p:attrNameLst>
                                          <p:attrName>style.visibility</p:attrName>
                                        </p:attrNameLst>
                                      </p:cBhvr>
                                      <p:to>
                                        <p:strVal val="visible"/>
                                      </p:to>
                                    </p:set>
                                    <p:animEffect filter="fade" transition="in">
                                      <p:cBhvr>
                                        <p:cTn dur="500"/>
                                        <p:tgtEl>
                                          <p:spTgt spid="1145"/>
                                        </p:tgtEl>
                                      </p:cBhvr>
                                    </p:animEffect>
                                  </p:childTnLst>
                                </p:cTn>
                              </p:par>
                              <p:par>
                                <p:cTn fill="hold" nodeType="withEffect" presetClass="entr" presetID="10" presetSubtype="0">
                                  <p:stCondLst>
                                    <p:cond delay="0"/>
                                  </p:stCondLst>
                                  <p:childTnLst>
                                    <p:set>
                                      <p:cBhvr>
                                        <p:cTn dur="1" fill="hold">
                                          <p:stCondLst>
                                            <p:cond delay="0"/>
                                          </p:stCondLst>
                                        </p:cTn>
                                        <p:tgtEl>
                                          <p:spTgt spid="1146"/>
                                        </p:tgtEl>
                                        <p:attrNameLst>
                                          <p:attrName>style.visibility</p:attrName>
                                        </p:attrNameLst>
                                      </p:cBhvr>
                                      <p:to>
                                        <p:strVal val="visible"/>
                                      </p:to>
                                    </p:set>
                                    <p:animEffect filter="fade" transition="in">
                                      <p:cBhvr>
                                        <p:cTn dur="500"/>
                                        <p:tgtEl>
                                          <p:spTgt spid="1146"/>
                                        </p:tgtEl>
                                      </p:cBhvr>
                                    </p:animEffect>
                                  </p:childTnLst>
                                </p:cTn>
                              </p:par>
                              <p:par>
                                <p:cTn fill="hold" nodeType="withEffect" presetClass="entr" presetID="10" presetSubtype="0">
                                  <p:stCondLst>
                                    <p:cond delay="0"/>
                                  </p:stCondLst>
                                  <p:childTnLst>
                                    <p:set>
                                      <p:cBhvr>
                                        <p:cTn dur="1" fill="hold">
                                          <p:stCondLst>
                                            <p:cond delay="0"/>
                                          </p:stCondLst>
                                        </p:cTn>
                                        <p:tgtEl>
                                          <p:spTgt spid="1094"/>
                                        </p:tgtEl>
                                        <p:attrNameLst>
                                          <p:attrName>style.visibility</p:attrName>
                                        </p:attrNameLst>
                                      </p:cBhvr>
                                      <p:to>
                                        <p:strVal val="visible"/>
                                      </p:to>
                                    </p:set>
                                    <p:animEffect filter="fade" transition="in">
                                      <p:cBhvr>
                                        <p:cTn dur="500"/>
                                        <p:tgtEl>
                                          <p:spTgt spid="109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06"/>
                                        </p:tgtEl>
                                        <p:attrNameLst>
                                          <p:attrName>style.visibility</p:attrName>
                                        </p:attrNameLst>
                                      </p:cBhvr>
                                      <p:to>
                                        <p:strVal val="visible"/>
                                      </p:to>
                                    </p:set>
                                    <p:animEffect filter="fade" transition="in">
                                      <p:cBhvr>
                                        <p:cTn dur="500"/>
                                        <p:tgtEl>
                                          <p:spTgt spid="11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146"/>
                                        </p:tgtEl>
                                      </p:cBhvr>
                                    </p:animEffect>
                                    <p:set>
                                      <p:cBhvr>
                                        <p:cTn dur="1" fill="hold">
                                          <p:stCondLst>
                                            <p:cond delay="500"/>
                                          </p:stCondLst>
                                        </p:cTn>
                                        <p:tgtEl>
                                          <p:spTgt spid="114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197"/>
                                        </p:tgtEl>
                                        <p:attrNameLst>
                                          <p:attrName>style.visibility</p:attrName>
                                        </p:attrNameLst>
                                      </p:cBhvr>
                                      <p:to>
                                        <p:strVal val="visible"/>
                                      </p:to>
                                    </p:set>
                                    <p:animEffect filter="fade" transition="in">
                                      <p:cBhvr>
                                        <p:cTn dur="500"/>
                                        <p:tgtEl>
                                          <p:spTgt spid="11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7"/>
                                        </p:tgtEl>
                                        <p:attrNameLst>
                                          <p:attrName>style.visibility</p:attrName>
                                        </p:attrNameLst>
                                      </p:cBhvr>
                                      <p:to>
                                        <p:strVal val="visible"/>
                                      </p:to>
                                    </p:set>
                                    <p:animEffect filter="fade" transition="in">
                                      <p:cBhvr>
                                        <p:cTn dur="500"/>
                                        <p:tgtEl>
                                          <p:spTgt spid="1147"/>
                                        </p:tgtEl>
                                      </p:cBhvr>
                                    </p:animEffect>
                                  </p:childTnLst>
                                </p:cTn>
                              </p:par>
                              <p:par>
                                <p:cTn fill="hold" nodeType="withEffect" presetClass="entr" presetID="10" presetSubtype="0">
                                  <p:stCondLst>
                                    <p:cond delay="0"/>
                                  </p:stCondLst>
                                  <p:childTnLst>
                                    <p:set>
                                      <p:cBhvr>
                                        <p:cTn dur="1" fill="hold">
                                          <p:stCondLst>
                                            <p:cond delay="0"/>
                                          </p:stCondLst>
                                        </p:cTn>
                                        <p:tgtEl>
                                          <p:spTgt spid="1150"/>
                                        </p:tgtEl>
                                        <p:attrNameLst>
                                          <p:attrName>style.visibility</p:attrName>
                                        </p:attrNameLst>
                                      </p:cBhvr>
                                      <p:to>
                                        <p:strVal val="visible"/>
                                      </p:to>
                                    </p:set>
                                    <p:animEffect filter="fade" transition="in">
                                      <p:cBhvr>
                                        <p:cTn dur="500"/>
                                        <p:tgtEl>
                                          <p:spTgt spid="1150"/>
                                        </p:tgtEl>
                                      </p:cBhvr>
                                    </p:animEffect>
                                  </p:childTnLst>
                                </p:cTn>
                              </p:par>
                              <p:par>
                                <p:cTn fill="hold" nodeType="withEffect" presetClass="entr" presetID="10" presetSubtype="0">
                                  <p:stCondLst>
                                    <p:cond delay="0"/>
                                  </p:stCondLst>
                                  <p:childTnLst>
                                    <p:set>
                                      <p:cBhvr>
                                        <p:cTn dur="1" fill="hold">
                                          <p:stCondLst>
                                            <p:cond delay="0"/>
                                          </p:stCondLst>
                                        </p:cTn>
                                        <p:tgtEl>
                                          <p:spTgt spid="1097"/>
                                        </p:tgtEl>
                                        <p:attrNameLst>
                                          <p:attrName>style.visibility</p:attrName>
                                        </p:attrNameLst>
                                      </p:cBhvr>
                                      <p:to>
                                        <p:strVal val="visible"/>
                                      </p:to>
                                    </p:set>
                                    <p:animEffect filter="fade" transition="in">
                                      <p:cBhvr>
                                        <p:cTn dur="500"/>
                                        <p:tgtEl>
                                          <p:spTgt spid="109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09"/>
                                        </p:tgtEl>
                                        <p:attrNameLst>
                                          <p:attrName>style.visibility</p:attrName>
                                        </p:attrNameLst>
                                      </p:cBhvr>
                                      <p:to>
                                        <p:strVal val="visible"/>
                                      </p:to>
                                    </p:set>
                                    <p:animEffect filter="fade" transition="in">
                                      <p:cBhvr>
                                        <p:cTn dur="500"/>
                                        <p:tgtEl>
                                          <p:spTgt spid="11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150"/>
                                        </p:tgtEl>
                                      </p:cBhvr>
                                    </p:animEffect>
                                    <p:set>
                                      <p:cBhvr>
                                        <p:cTn dur="1" fill="hold">
                                          <p:stCondLst>
                                            <p:cond delay="500"/>
                                          </p:stCondLst>
                                        </p:cTn>
                                        <p:tgtEl>
                                          <p:spTgt spid="115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198"/>
                                        </p:tgtEl>
                                        <p:attrNameLst>
                                          <p:attrName>style.visibility</p:attrName>
                                        </p:attrNameLst>
                                      </p:cBhvr>
                                      <p:to>
                                        <p:strVal val="visible"/>
                                      </p:to>
                                    </p:set>
                                    <p:animEffect filter="fade" transition="in">
                                      <p:cBhvr>
                                        <p:cTn dur="500"/>
                                        <p:tgtEl>
                                          <p:spTgt spid="11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3"/>
                                        </p:tgtEl>
                                        <p:attrNameLst>
                                          <p:attrName>style.visibility</p:attrName>
                                        </p:attrNameLst>
                                      </p:cBhvr>
                                      <p:to>
                                        <p:strVal val="visible"/>
                                      </p:to>
                                    </p:set>
                                    <p:animEffect filter="fade" transition="in">
                                      <p:cBhvr>
                                        <p:cTn dur="500"/>
                                        <p:tgtEl>
                                          <p:spTgt spid="1153"/>
                                        </p:tgtEl>
                                      </p:cBhvr>
                                    </p:animEffect>
                                  </p:childTnLst>
                                </p:cTn>
                              </p:par>
                              <p:par>
                                <p:cTn fill="hold" nodeType="withEffect" presetClass="entr" presetID="10" presetSubtype="0">
                                  <p:stCondLst>
                                    <p:cond delay="0"/>
                                  </p:stCondLst>
                                  <p:childTnLst>
                                    <p:set>
                                      <p:cBhvr>
                                        <p:cTn dur="1" fill="hold">
                                          <p:stCondLst>
                                            <p:cond delay="0"/>
                                          </p:stCondLst>
                                        </p:cTn>
                                        <p:tgtEl>
                                          <p:spTgt spid="1160"/>
                                        </p:tgtEl>
                                        <p:attrNameLst>
                                          <p:attrName>style.visibility</p:attrName>
                                        </p:attrNameLst>
                                      </p:cBhvr>
                                      <p:to>
                                        <p:strVal val="visible"/>
                                      </p:to>
                                    </p:set>
                                    <p:animEffect filter="fade" transition="in">
                                      <p:cBhvr>
                                        <p:cTn dur="500"/>
                                        <p:tgtEl>
                                          <p:spTgt spid="1160"/>
                                        </p:tgtEl>
                                      </p:cBhvr>
                                    </p:animEffect>
                                  </p:childTnLst>
                                </p:cTn>
                              </p:par>
                              <p:par>
                                <p:cTn fill="hold" nodeType="withEffect" presetClass="entr" presetID="10" presetSubtype="0">
                                  <p:stCondLst>
                                    <p:cond delay="0"/>
                                  </p:stCondLst>
                                  <p:childTnLst>
                                    <p:set>
                                      <p:cBhvr>
                                        <p:cTn dur="1" fill="hold">
                                          <p:stCondLst>
                                            <p:cond delay="0"/>
                                          </p:stCondLst>
                                        </p:cTn>
                                        <p:tgtEl>
                                          <p:spTgt spid="1100"/>
                                        </p:tgtEl>
                                        <p:attrNameLst>
                                          <p:attrName>style.visibility</p:attrName>
                                        </p:attrNameLst>
                                      </p:cBhvr>
                                      <p:to>
                                        <p:strVal val="visible"/>
                                      </p:to>
                                    </p:set>
                                    <p:animEffect filter="fade" transition="in">
                                      <p:cBhvr>
                                        <p:cTn dur="500"/>
                                        <p:tgtEl>
                                          <p:spTgt spid="110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14"/>
                                        </p:tgtEl>
                                        <p:attrNameLst>
                                          <p:attrName>style.visibility</p:attrName>
                                        </p:attrNameLst>
                                      </p:cBhvr>
                                      <p:to>
                                        <p:strVal val="visible"/>
                                      </p:to>
                                    </p:set>
                                    <p:animEffect filter="fade" transition="in">
                                      <p:cBhvr>
                                        <p:cTn dur="500"/>
                                        <p:tgtEl>
                                          <p:spTgt spid="11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160"/>
                                        </p:tgtEl>
                                      </p:cBhvr>
                                    </p:animEffect>
                                    <p:set>
                                      <p:cBhvr>
                                        <p:cTn dur="1" fill="hold">
                                          <p:stCondLst>
                                            <p:cond delay="500"/>
                                          </p:stCondLst>
                                        </p:cTn>
                                        <p:tgtEl>
                                          <p:spTgt spid="116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201"/>
                                        </p:tgtEl>
                                        <p:attrNameLst>
                                          <p:attrName>style.visibility</p:attrName>
                                        </p:attrNameLst>
                                      </p:cBhvr>
                                      <p:to>
                                        <p:strVal val="visible"/>
                                      </p:to>
                                    </p:set>
                                    <p:animEffect filter="fade" transition="in">
                                      <p:cBhvr>
                                        <p:cTn dur="500"/>
                                        <p:tgtEl>
                                          <p:spTgt spid="1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2"/>
                                        </p:tgtEl>
                                        <p:attrNameLst>
                                          <p:attrName>style.visibility</p:attrName>
                                        </p:attrNameLst>
                                      </p:cBhvr>
                                      <p:to>
                                        <p:strVal val="visible"/>
                                      </p:to>
                                    </p:set>
                                    <p:animEffect filter="fade" transition="in">
                                      <p:cBhvr>
                                        <p:cTn dur="500"/>
                                        <p:tgtEl>
                                          <p:spTgt spid="1182"/>
                                        </p:tgtEl>
                                      </p:cBhvr>
                                    </p:animEffect>
                                  </p:childTnLst>
                                </p:cTn>
                              </p:par>
                              <p:par>
                                <p:cTn fill="hold" nodeType="withEffect" presetClass="entr" presetID="10" presetSubtype="0">
                                  <p:stCondLst>
                                    <p:cond delay="0"/>
                                  </p:stCondLst>
                                  <p:childTnLst>
                                    <p:set>
                                      <p:cBhvr>
                                        <p:cTn dur="1" fill="hold">
                                          <p:stCondLst>
                                            <p:cond delay="0"/>
                                          </p:stCondLst>
                                        </p:cTn>
                                        <p:tgtEl>
                                          <p:spTgt spid="1167"/>
                                        </p:tgtEl>
                                        <p:attrNameLst>
                                          <p:attrName>style.visibility</p:attrName>
                                        </p:attrNameLst>
                                      </p:cBhvr>
                                      <p:to>
                                        <p:strVal val="visible"/>
                                      </p:to>
                                    </p:set>
                                    <p:animEffect filter="fade" transition="in">
                                      <p:cBhvr>
                                        <p:cTn dur="500"/>
                                        <p:tgtEl>
                                          <p:spTgt spid="1167"/>
                                        </p:tgtEl>
                                      </p:cBhvr>
                                    </p:animEffect>
                                  </p:childTnLst>
                                </p:cTn>
                              </p:par>
                              <p:par>
                                <p:cTn fill="hold" nodeType="withEffect" presetClass="entr" presetID="10" presetSubtype="0">
                                  <p:stCondLst>
                                    <p:cond delay="0"/>
                                  </p:stCondLst>
                                  <p:childTnLst>
                                    <p:set>
                                      <p:cBhvr>
                                        <p:cTn dur="1" fill="hold">
                                          <p:stCondLst>
                                            <p:cond delay="0"/>
                                          </p:stCondLst>
                                        </p:cTn>
                                        <p:tgtEl>
                                          <p:spTgt spid="1103"/>
                                        </p:tgtEl>
                                        <p:attrNameLst>
                                          <p:attrName>style.visibility</p:attrName>
                                        </p:attrNameLst>
                                      </p:cBhvr>
                                      <p:to>
                                        <p:strVal val="visible"/>
                                      </p:to>
                                    </p:set>
                                    <p:animEffect filter="fade" transition="in">
                                      <p:cBhvr>
                                        <p:cTn dur="500"/>
                                        <p:tgtEl>
                                          <p:spTgt spid="110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23"/>
                                        </p:tgtEl>
                                        <p:attrNameLst>
                                          <p:attrName>style.visibility</p:attrName>
                                        </p:attrNameLst>
                                      </p:cBhvr>
                                      <p:to>
                                        <p:strVal val="visible"/>
                                      </p:to>
                                    </p:set>
                                    <p:animEffect filter="fade" transition="in">
                                      <p:cBhvr>
                                        <p:cTn dur="500"/>
                                        <p:tgtEl>
                                          <p:spTgt spid="1123"/>
                                        </p:tgtEl>
                                      </p:cBhvr>
                                    </p:animEffect>
                                  </p:childTnLst>
                                </p:cTn>
                              </p:par>
                              <p:par>
                                <p:cTn fill="hold" nodeType="withEffect" presetClass="entr" presetID="10" presetSubtype="0">
                                  <p:stCondLst>
                                    <p:cond delay="0"/>
                                  </p:stCondLst>
                                  <p:childTnLst>
                                    <p:set>
                                      <p:cBhvr>
                                        <p:cTn dur="1" fill="hold">
                                          <p:stCondLst>
                                            <p:cond delay="0"/>
                                          </p:stCondLst>
                                        </p:cTn>
                                        <p:tgtEl>
                                          <p:spTgt spid="1132"/>
                                        </p:tgtEl>
                                        <p:attrNameLst>
                                          <p:attrName>style.visibility</p:attrName>
                                        </p:attrNameLst>
                                      </p:cBhvr>
                                      <p:to>
                                        <p:strVal val="visible"/>
                                      </p:to>
                                    </p:set>
                                    <p:animEffect filter="fade" transition="in">
                                      <p:cBhvr>
                                        <p:cTn dur="500"/>
                                        <p:tgtEl>
                                          <p:spTgt spid="11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182"/>
                                        </p:tgtEl>
                                      </p:cBhvr>
                                    </p:animEffect>
                                    <p:set>
                                      <p:cBhvr>
                                        <p:cTn dur="1" fill="hold">
                                          <p:stCondLst>
                                            <p:cond delay="500"/>
                                          </p:stCondLst>
                                        </p:cTn>
                                        <p:tgtEl>
                                          <p:spTgt spid="118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208"/>
                                        </p:tgtEl>
                                        <p:attrNameLst>
                                          <p:attrName>style.visibility</p:attrName>
                                        </p:attrNameLst>
                                      </p:cBhvr>
                                      <p:to>
                                        <p:strVal val="visible"/>
                                      </p:to>
                                    </p:set>
                                    <p:animEffect filter="fade" transition="in">
                                      <p:cBhvr>
                                        <p:cTn dur="500"/>
                                        <p:tgtEl>
                                          <p:spTgt spid="12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27" name="Shape 1227"/>
        <p:cNvGrpSpPr/>
        <p:nvPr/>
      </p:nvGrpSpPr>
      <p:grpSpPr>
        <a:xfrm>
          <a:off x="0" y="0"/>
          <a:ext cx="0" cy="0"/>
          <a:chOff x="0" y="0"/>
          <a:chExt cx="0" cy="0"/>
        </a:xfrm>
      </p:grpSpPr>
      <p:sp>
        <p:nvSpPr>
          <p:cNvPr id="1228" name="Shape 1228"/>
          <p:cNvSpPr/>
          <p:nvPr/>
        </p:nvSpPr>
        <p:spPr>
          <a:xfrm>
            <a:off x="282575" y="1348850"/>
            <a:ext cx="4126200" cy="3186300"/>
          </a:xfrm>
          <a:prstGeom prst="rect">
            <a:avLst/>
          </a:prstGeom>
          <a:noFill/>
          <a:ln>
            <a:noFill/>
          </a:ln>
        </p:spPr>
        <p:txBody>
          <a:bodyPr anchorCtr="0" anchor="t" bIns="45700" lIns="91425" rIns="91425" tIns="45700">
            <a:noAutofit/>
          </a:bodyPr>
          <a:lstStyle/>
          <a:p>
            <a:pPr lvl="0" rtl="0">
              <a:spcBef>
                <a:spcPts val="0"/>
              </a:spcBef>
              <a:buClr>
                <a:schemeClr val="dk1"/>
              </a:buClr>
              <a:buSzPct val="25000"/>
              <a:buFont typeface="Arial"/>
              <a:buNone/>
            </a:pPr>
            <a:r>
              <a:rPr b="1" lang="en-US" sz="2000">
                <a:solidFill>
                  <a:srgbClr val="717070"/>
                </a:solidFill>
              </a:rPr>
              <a:t>73%</a:t>
            </a:r>
          </a:p>
          <a:p>
            <a:pPr lvl="0" rtl="0">
              <a:spcBef>
                <a:spcPts val="0"/>
              </a:spcBef>
              <a:buClr>
                <a:schemeClr val="dk1"/>
              </a:buClr>
              <a:buSzPct val="25000"/>
              <a:buFont typeface="Arial"/>
              <a:buNone/>
            </a:pPr>
            <a:r>
              <a:rPr lang="en-US" sz="1500">
                <a:solidFill>
                  <a:srgbClr val="717070"/>
                </a:solidFill>
              </a:rPr>
              <a:t>of respondents cited faster time to completion of projects with agile methodologies</a:t>
            </a:r>
          </a:p>
          <a:p>
            <a:pPr lvl="0" rtl="0">
              <a:spcBef>
                <a:spcPts val="0"/>
              </a:spcBef>
              <a:buClr>
                <a:schemeClr val="dk1"/>
              </a:buClr>
              <a:buFont typeface="Arial"/>
              <a:buNone/>
            </a:pPr>
            <a:r>
              <a:t/>
            </a:r>
            <a:endParaRPr sz="1600">
              <a:solidFill>
                <a:srgbClr val="717070"/>
              </a:solidFill>
            </a:endParaRPr>
          </a:p>
          <a:p>
            <a:pPr lvl="0" rtl="0">
              <a:spcBef>
                <a:spcPts val="0"/>
              </a:spcBef>
              <a:buClr>
                <a:schemeClr val="dk1"/>
              </a:buClr>
              <a:buSzPct val="25000"/>
              <a:buFont typeface="Arial"/>
              <a:buNone/>
            </a:pPr>
            <a:r>
              <a:rPr b="1" lang="en-US" sz="2000">
                <a:solidFill>
                  <a:srgbClr val="717070"/>
                </a:solidFill>
              </a:rPr>
              <a:t>51% </a:t>
            </a:r>
          </a:p>
          <a:p>
            <a:pPr lvl="0" rtl="0">
              <a:spcBef>
                <a:spcPts val="0"/>
              </a:spcBef>
              <a:buClr>
                <a:schemeClr val="dk1"/>
              </a:buClr>
              <a:buSzPct val="25000"/>
              <a:buFont typeface="Arial"/>
              <a:buNone/>
            </a:pPr>
            <a:r>
              <a:rPr lang="en-US" sz="1500">
                <a:solidFill>
                  <a:srgbClr val="717070"/>
                </a:solidFill>
              </a:rPr>
              <a:t>of respondents stated that majority, if not all, of their agile projects have been successful</a:t>
            </a:r>
          </a:p>
          <a:p>
            <a:pPr lvl="0" rtl="0">
              <a:spcBef>
                <a:spcPts val="0"/>
              </a:spcBef>
              <a:buClr>
                <a:schemeClr val="dk1"/>
              </a:buClr>
              <a:buFont typeface="Arial"/>
              <a:buNone/>
            </a:pPr>
            <a:r>
              <a:t/>
            </a:r>
            <a:endParaRPr sz="1600">
              <a:solidFill>
                <a:srgbClr val="717070"/>
              </a:solidFill>
            </a:endParaRPr>
          </a:p>
          <a:p>
            <a:pPr lvl="0" rtl="0">
              <a:spcBef>
                <a:spcPts val="0"/>
              </a:spcBef>
              <a:buClr>
                <a:schemeClr val="dk1"/>
              </a:buClr>
              <a:buSzPct val="25000"/>
              <a:buFont typeface="Arial"/>
              <a:buNone/>
            </a:pPr>
            <a:r>
              <a:rPr b="1" lang="en-US" sz="2000">
                <a:solidFill>
                  <a:srgbClr val="717070"/>
                </a:solidFill>
              </a:rPr>
              <a:t>32% </a:t>
            </a:r>
          </a:p>
          <a:p>
            <a:pPr lvl="0" rtl="0">
              <a:spcBef>
                <a:spcPts val="0"/>
              </a:spcBef>
              <a:buClr>
                <a:schemeClr val="dk1"/>
              </a:buClr>
              <a:buSzPct val="25000"/>
              <a:buFont typeface="Arial"/>
              <a:buNone/>
            </a:pPr>
            <a:r>
              <a:rPr lang="en-US" sz="1500">
                <a:solidFill>
                  <a:srgbClr val="717070"/>
                </a:solidFill>
              </a:rPr>
              <a:t>of respondents cited adopting agile of highest importance is accelerating time to market</a:t>
            </a:r>
          </a:p>
        </p:txBody>
      </p:sp>
      <p:sp>
        <p:nvSpPr>
          <p:cNvPr id="1229" name="Shape 1229"/>
          <p:cNvSpPr/>
          <p:nvPr/>
        </p:nvSpPr>
        <p:spPr>
          <a:xfrm>
            <a:off x="4637400" y="1348775"/>
            <a:ext cx="4378500" cy="3186300"/>
          </a:xfrm>
          <a:prstGeom prst="rect">
            <a:avLst/>
          </a:prstGeom>
          <a:noFill/>
          <a:ln>
            <a:noFill/>
          </a:ln>
        </p:spPr>
        <p:txBody>
          <a:bodyPr anchorCtr="0" anchor="t" bIns="45700" lIns="91425" rIns="91425" tIns="45700">
            <a:noAutofit/>
          </a:bodyPr>
          <a:lstStyle/>
          <a:p>
            <a:pPr lvl="0" rtl="0">
              <a:spcBef>
                <a:spcPts val="0"/>
              </a:spcBef>
              <a:buClr>
                <a:schemeClr val="dk1"/>
              </a:buClr>
              <a:buSzPct val="25000"/>
              <a:buFont typeface="Arial"/>
              <a:buNone/>
            </a:pPr>
            <a:r>
              <a:rPr b="1" lang="en-US" sz="2000">
                <a:solidFill>
                  <a:srgbClr val="717070"/>
                </a:solidFill>
              </a:rPr>
              <a:t>92% </a:t>
            </a:r>
          </a:p>
          <a:p>
            <a:pPr lvl="0" rtl="0">
              <a:spcBef>
                <a:spcPts val="0"/>
              </a:spcBef>
              <a:buClr>
                <a:schemeClr val="dk1"/>
              </a:buClr>
              <a:buSzPct val="25000"/>
              <a:buFont typeface="Arial"/>
              <a:buNone/>
            </a:pPr>
            <a:r>
              <a:rPr lang="en-US" sz="1500">
                <a:solidFill>
                  <a:srgbClr val="717070"/>
                </a:solidFill>
              </a:rPr>
              <a:t>of respondents said implementing agile improved their ability to manage changing priorities</a:t>
            </a:r>
          </a:p>
          <a:p>
            <a:pPr lvl="0" rtl="0">
              <a:spcBef>
                <a:spcPts val="0"/>
              </a:spcBef>
              <a:buClr>
                <a:schemeClr val="dk1"/>
              </a:buClr>
              <a:buFont typeface="Arial"/>
              <a:buNone/>
            </a:pPr>
            <a:r>
              <a:t/>
            </a:r>
            <a:endParaRPr sz="1600">
              <a:solidFill>
                <a:srgbClr val="717070"/>
              </a:solidFill>
            </a:endParaRPr>
          </a:p>
          <a:p>
            <a:pPr lvl="0" rtl="0">
              <a:spcBef>
                <a:spcPts val="0"/>
              </a:spcBef>
              <a:buClr>
                <a:schemeClr val="dk1"/>
              </a:buClr>
              <a:buSzPct val="25000"/>
              <a:buFont typeface="Arial"/>
              <a:buNone/>
            </a:pPr>
            <a:r>
              <a:rPr b="1" lang="en-US" sz="2000">
                <a:solidFill>
                  <a:srgbClr val="717070"/>
                </a:solidFill>
              </a:rPr>
              <a:t>87% </a:t>
            </a:r>
          </a:p>
          <a:p>
            <a:pPr lvl="0" rtl="0">
              <a:spcBef>
                <a:spcPts val="0"/>
              </a:spcBef>
              <a:buClr>
                <a:schemeClr val="dk1"/>
              </a:buClr>
              <a:buSzPct val="25000"/>
              <a:buFont typeface="Arial"/>
              <a:buNone/>
            </a:pPr>
            <a:r>
              <a:rPr lang="en-US" sz="1500">
                <a:solidFill>
                  <a:srgbClr val="717070"/>
                </a:solidFill>
              </a:rPr>
              <a:t>of respondents said implementing agile increased productivity</a:t>
            </a:r>
          </a:p>
          <a:p>
            <a:pPr lvl="0" rtl="0">
              <a:spcBef>
                <a:spcPts val="0"/>
              </a:spcBef>
              <a:buClr>
                <a:schemeClr val="dk1"/>
              </a:buClr>
              <a:buFont typeface="Arial"/>
              <a:buNone/>
            </a:pPr>
            <a:r>
              <a:t/>
            </a:r>
            <a:endParaRPr sz="1600">
              <a:solidFill>
                <a:srgbClr val="717070"/>
              </a:solidFill>
            </a:endParaRPr>
          </a:p>
          <a:p>
            <a:pPr lvl="0" rtl="0">
              <a:spcBef>
                <a:spcPts val="0"/>
              </a:spcBef>
              <a:buClr>
                <a:schemeClr val="dk1"/>
              </a:buClr>
              <a:buSzPct val="25000"/>
              <a:buFont typeface="Arial"/>
              <a:buNone/>
            </a:pPr>
            <a:r>
              <a:rPr b="1" lang="en-US" sz="2000">
                <a:solidFill>
                  <a:srgbClr val="717070"/>
                </a:solidFill>
              </a:rPr>
              <a:t>86%</a:t>
            </a:r>
          </a:p>
          <a:p>
            <a:pPr lvl="0" rtl="0">
              <a:spcBef>
                <a:spcPts val="0"/>
              </a:spcBef>
              <a:buClr>
                <a:schemeClr val="dk1"/>
              </a:buClr>
              <a:buSzPct val="25000"/>
              <a:buFont typeface="Arial"/>
              <a:buNone/>
            </a:pPr>
            <a:r>
              <a:rPr lang="en-US" sz="1500">
                <a:solidFill>
                  <a:srgbClr val="717070"/>
                </a:solidFill>
              </a:rPr>
              <a:t>of respondents said implementing agile improved project visibility and improved team morale</a:t>
            </a:r>
          </a:p>
        </p:txBody>
      </p:sp>
      <p:sp>
        <p:nvSpPr>
          <p:cNvPr id="1230" name="Shape 1230"/>
          <p:cNvSpPr/>
          <p:nvPr/>
        </p:nvSpPr>
        <p:spPr>
          <a:xfrm>
            <a:off x="282575" y="4534950"/>
            <a:ext cx="8168400" cy="223200"/>
          </a:xfrm>
          <a:prstGeom prst="rect">
            <a:avLst/>
          </a:prstGeom>
          <a:noFill/>
          <a:ln>
            <a:noFill/>
          </a:ln>
        </p:spPr>
        <p:txBody>
          <a:bodyPr anchorCtr="0" anchor="t" bIns="45700" lIns="91425" rIns="91425" tIns="45700">
            <a:noAutofit/>
          </a:bodyPr>
          <a:lstStyle/>
          <a:p>
            <a:pPr lvl="0" rtl="0">
              <a:spcBef>
                <a:spcPts val="0"/>
              </a:spcBef>
              <a:buClr>
                <a:schemeClr val="dk1"/>
              </a:buClr>
              <a:buSzPct val="25000"/>
              <a:buFont typeface="Arial"/>
              <a:buNone/>
            </a:pPr>
            <a:r>
              <a:rPr lang="en-US" sz="1200">
                <a:solidFill>
                  <a:srgbClr val="717070"/>
                </a:solidFill>
              </a:rPr>
              <a:t>Source: </a:t>
            </a:r>
            <a:r>
              <a:rPr lang="en-US" sz="1200" u="sng">
                <a:solidFill>
                  <a:srgbClr val="009999"/>
                </a:solidFill>
                <a:hlinkClick r:id="rId3"/>
              </a:rPr>
              <a:t>www.versionone.com/pdf/2013-state-of-agile-survey.pdf</a:t>
            </a:r>
          </a:p>
        </p:txBody>
      </p:sp>
      <p:sp>
        <p:nvSpPr>
          <p:cNvPr id="1231" name="Shape 1231"/>
          <p:cNvSpPr/>
          <p:nvPr/>
        </p:nvSpPr>
        <p:spPr>
          <a:xfrm>
            <a:off x="353200" y="871650"/>
            <a:ext cx="8168400" cy="223200"/>
          </a:xfrm>
          <a:prstGeom prst="rect">
            <a:avLst/>
          </a:prstGeom>
          <a:noFill/>
          <a:ln>
            <a:noFill/>
          </a:ln>
        </p:spPr>
        <p:txBody>
          <a:bodyPr anchorCtr="0" anchor="t" bIns="45700" lIns="91425" rIns="91425" tIns="45700">
            <a:noAutofit/>
          </a:bodyPr>
          <a:lstStyle/>
          <a:p>
            <a:pPr lvl="0" rtl="0">
              <a:spcBef>
                <a:spcPts val="0"/>
              </a:spcBef>
              <a:buClr>
                <a:schemeClr val="dk1"/>
              </a:buClr>
              <a:buSzPct val="25000"/>
              <a:buFont typeface="Arial"/>
              <a:buNone/>
            </a:pPr>
            <a:r>
              <a:rPr lang="en-US" sz="1200">
                <a:solidFill>
                  <a:srgbClr val="717070"/>
                </a:solidFill>
              </a:rPr>
              <a:t>3501 responses collected. 66% from North America, 20% from Europe, the rest from other parts of the world</a:t>
            </a:r>
          </a:p>
        </p:txBody>
      </p:sp>
      <p:sp>
        <p:nvSpPr>
          <p:cNvPr id="1232" name="Shape 1232"/>
          <p:cNvSpPr txBox="1"/>
          <p:nvPr/>
        </p:nvSpPr>
        <p:spPr>
          <a:xfrm>
            <a:off x="1299213" y="108789"/>
            <a:ext cx="6545700" cy="460500"/>
          </a:xfrm>
          <a:prstGeom prst="rect">
            <a:avLst/>
          </a:prstGeom>
          <a:noFill/>
          <a:ln>
            <a:noFill/>
          </a:ln>
        </p:spPr>
        <p:txBody>
          <a:bodyPr anchorCtr="0" anchor="ctr" bIns="45700" lIns="91425" rIns="91425" tIns="45700">
            <a:noAutofit/>
          </a:bodyPr>
          <a:lstStyle/>
          <a:p>
            <a:pPr indent="0" lvl="0" marL="0" marR="0" rtl="0" algn="ctr">
              <a:spcBef>
                <a:spcPts val="0"/>
              </a:spcBef>
              <a:buClr>
                <a:srgbClr val="243640"/>
              </a:buClr>
              <a:buSzPct val="25000"/>
              <a:buFont typeface="Arial"/>
              <a:buNone/>
            </a:pPr>
            <a:r>
              <a:rPr lang="en-US" sz="3200">
                <a:solidFill>
                  <a:srgbClr val="243640"/>
                </a:solidFill>
              </a:rPr>
              <a:t>The State of Agile Survey</a:t>
            </a:r>
          </a:p>
        </p:txBody>
      </p:sp>
      <p:cxnSp>
        <p:nvCxnSpPr>
          <p:cNvPr id="1233" name="Shape 1233"/>
          <p:cNvCxnSpPr/>
          <p:nvPr/>
        </p:nvCxnSpPr>
        <p:spPr>
          <a:xfrm>
            <a:off x="4409023" y="617640"/>
            <a:ext cx="326100" cy="0"/>
          </a:xfrm>
          <a:prstGeom prst="straightConnector1">
            <a:avLst/>
          </a:prstGeom>
          <a:noFill/>
          <a:ln cap="flat" cmpd="sng" w="28575">
            <a:solidFill>
              <a:srgbClr val="009A91"/>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8" name="Shape 1238"/>
        <p:cNvGrpSpPr/>
        <p:nvPr/>
      </p:nvGrpSpPr>
      <p:grpSpPr>
        <a:xfrm>
          <a:off x="0" y="0"/>
          <a:ext cx="0" cy="0"/>
          <a:chOff x="0" y="0"/>
          <a:chExt cx="0" cy="0"/>
        </a:xfrm>
      </p:grpSpPr>
      <p:sp>
        <p:nvSpPr>
          <p:cNvPr id="1239" name="Shape 1239"/>
          <p:cNvSpPr txBox="1"/>
          <p:nvPr/>
        </p:nvSpPr>
        <p:spPr>
          <a:xfrm>
            <a:off x="1299213" y="108789"/>
            <a:ext cx="6545700" cy="460500"/>
          </a:xfrm>
          <a:prstGeom prst="rect">
            <a:avLst/>
          </a:prstGeom>
          <a:noFill/>
          <a:ln>
            <a:noFill/>
          </a:ln>
        </p:spPr>
        <p:txBody>
          <a:bodyPr anchorCtr="0" anchor="ctr" bIns="45700" lIns="91425" rIns="91425" tIns="45700">
            <a:noAutofit/>
          </a:bodyPr>
          <a:lstStyle/>
          <a:p>
            <a:pPr indent="0" lvl="0" marL="0" marR="0" rtl="0" algn="ctr">
              <a:spcBef>
                <a:spcPts val="0"/>
              </a:spcBef>
              <a:buClr>
                <a:srgbClr val="243640"/>
              </a:buClr>
              <a:buSzPct val="25000"/>
              <a:buFont typeface="Arial"/>
              <a:buNone/>
            </a:pPr>
            <a:r>
              <a:rPr lang="en-US" sz="3200">
                <a:solidFill>
                  <a:srgbClr val="243640"/>
                </a:solidFill>
              </a:rPr>
              <a:t>Business Value as Metric for Agile</a:t>
            </a:r>
          </a:p>
        </p:txBody>
      </p:sp>
      <p:cxnSp>
        <p:nvCxnSpPr>
          <p:cNvPr id="1240" name="Shape 1240"/>
          <p:cNvCxnSpPr/>
          <p:nvPr/>
        </p:nvCxnSpPr>
        <p:spPr>
          <a:xfrm>
            <a:off x="4409023" y="617640"/>
            <a:ext cx="326100" cy="0"/>
          </a:xfrm>
          <a:prstGeom prst="straightConnector1">
            <a:avLst/>
          </a:prstGeom>
          <a:noFill/>
          <a:ln cap="flat" cmpd="sng" w="28575">
            <a:solidFill>
              <a:srgbClr val="009A91"/>
            </a:solidFill>
            <a:prstDash val="solid"/>
            <a:round/>
            <a:headEnd len="med" w="med" type="none"/>
            <a:tailEnd len="med" w="med" type="none"/>
          </a:ln>
        </p:spPr>
      </p:cxnSp>
      <p:pic>
        <p:nvPicPr>
          <p:cNvPr descr="Screen Shot 2014-06-20 at 9.30.43 AM.png" id="1241" name="Shape 1241"/>
          <p:cNvPicPr preferRelativeResize="0"/>
          <p:nvPr/>
        </p:nvPicPr>
        <p:blipFill rotWithShape="1">
          <a:blip r:embed="rId3">
            <a:alphaModFix/>
          </a:blip>
          <a:srcRect b="0" l="0" r="0" t="0"/>
          <a:stretch/>
        </p:blipFill>
        <p:spPr>
          <a:xfrm>
            <a:off x="1451400" y="736799"/>
            <a:ext cx="6241200" cy="4037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8" name="Shape 498"/>
        <p:cNvGrpSpPr/>
        <p:nvPr/>
      </p:nvGrpSpPr>
      <p:grpSpPr>
        <a:xfrm>
          <a:off x="0" y="0"/>
          <a:ext cx="0" cy="0"/>
          <a:chOff x="0" y="0"/>
          <a:chExt cx="0" cy="0"/>
        </a:xfrm>
      </p:grpSpPr>
      <p:sp>
        <p:nvSpPr>
          <p:cNvPr id="499" name="Shape 499"/>
          <p:cNvSpPr/>
          <p:nvPr/>
        </p:nvSpPr>
        <p:spPr>
          <a:xfrm>
            <a:off x="6857999" y="-1"/>
            <a:ext cx="2286000" cy="5143499"/>
          </a:xfrm>
          <a:prstGeom prst="rect">
            <a:avLst/>
          </a:prstGeom>
          <a:solidFill>
            <a:srgbClr val="19B392">
              <a:alpha val="74901"/>
            </a:srgbClr>
          </a:solidFill>
          <a:ln>
            <a:noFill/>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b="0" i="0" sz="1800" u="none" cap="none" strike="noStrike">
              <a:solidFill>
                <a:schemeClr val="lt1"/>
              </a:solidFill>
              <a:latin typeface="Arial"/>
              <a:ea typeface="Arial"/>
              <a:cs typeface="Arial"/>
              <a:sym typeface="Arial"/>
            </a:endParaRPr>
          </a:p>
        </p:txBody>
      </p:sp>
      <p:sp>
        <p:nvSpPr>
          <p:cNvPr id="500" name="Shape 500"/>
          <p:cNvSpPr/>
          <p:nvPr/>
        </p:nvSpPr>
        <p:spPr>
          <a:xfrm>
            <a:off x="4571998" y="0"/>
            <a:ext cx="2286000" cy="5143499"/>
          </a:xfrm>
          <a:prstGeom prst="rect">
            <a:avLst/>
          </a:prstGeom>
          <a:solidFill>
            <a:srgbClr val="19B392"/>
          </a:solidFill>
          <a:ln>
            <a:noFill/>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b="0" i="0" sz="1800" u="none" cap="none" strike="noStrike">
              <a:solidFill>
                <a:schemeClr val="lt1"/>
              </a:solidFill>
              <a:latin typeface="Arial"/>
              <a:ea typeface="Arial"/>
              <a:cs typeface="Arial"/>
              <a:sym typeface="Arial"/>
            </a:endParaRPr>
          </a:p>
        </p:txBody>
      </p:sp>
      <p:sp>
        <p:nvSpPr>
          <p:cNvPr id="501" name="Shape 501"/>
          <p:cNvSpPr/>
          <p:nvPr/>
        </p:nvSpPr>
        <p:spPr>
          <a:xfrm>
            <a:off x="2285997" y="-1"/>
            <a:ext cx="2286000" cy="5143499"/>
          </a:xfrm>
          <a:prstGeom prst="rect">
            <a:avLst/>
          </a:prstGeom>
          <a:solidFill>
            <a:srgbClr val="19B392">
              <a:alpha val="74901"/>
            </a:srgbClr>
          </a:solidFill>
          <a:ln>
            <a:noFill/>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b="0" i="0" sz="1800" u="none" cap="none" strike="noStrike">
              <a:solidFill>
                <a:schemeClr val="lt1"/>
              </a:solidFill>
              <a:latin typeface="Arial"/>
              <a:ea typeface="Arial"/>
              <a:cs typeface="Arial"/>
              <a:sym typeface="Arial"/>
            </a:endParaRPr>
          </a:p>
        </p:txBody>
      </p:sp>
      <p:sp>
        <p:nvSpPr>
          <p:cNvPr id="502" name="Shape 502"/>
          <p:cNvSpPr/>
          <p:nvPr/>
        </p:nvSpPr>
        <p:spPr>
          <a:xfrm>
            <a:off x="0" y="0"/>
            <a:ext cx="2286000" cy="5143499"/>
          </a:xfrm>
          <a:prstGeom prst="rect">
            <a:avLst/>
          </a:prstGeom>
          <a:solidFill>
            <a:srgbClr val="19B392"/>
          </a:solidFill>
          <a:ln>
            <a:noFill/>
          </a:ln>
        </p:spPr>
        <p:txBody>
          <a:bodyPr anchorCtr="0" anchor="ctr" bIns="45700" lIns="91425" rIns="91425" tIns="45700">
            <a:noAutofit/>
          </a:bodyPr>
          <a:lstStyle/>
          <a:p>
            <a:pPr indent="0" lvl="0" marL="0" marR="0" rtl="0" algn="ctr">
              <a:spcBef>
                <a:spcPts val="0"/>
              </a:spcBef>
              <a:buClr>
                <a:schemeClr val="dk1"/>
              </a:buClr>
              <a:buFont typeface="Arial"/>
              <a:buNone/>
            </a:pPr>
            <a:r>
              <a:t/>
            </a:r>
            <a:endParaRPr b="0" i="0" sz="1800" u="none" cap="none" strike="noStrike">
              <a:solidFill>
                <a:schemeClr val="lt1"/>
              </a:solidFill>
              <a:latin typeface="Arial"/>
              <a:ea typeface="Arial"/>
              <a:cs typeface="Arial"/>
              <a:sym typeface="Arial"/>
            </a:endParaRPr>
          </a:p>
        </p:txBody>
      </p:sp>
      <p:sp>
        <p:nvSpPr>
          <p:cNvPr id="503" name="Shape 503"/>
          <p:cNvSpPr txBox="1"/>
          <p:nvPr/>
        </p:nvSpPr>
        <p:spPr>
          <a:xfrm>
            <a:off x="0" y="777239"/>
            <a:ext cx="2286000" cy="1523494"/>
          </a:xfrm>
          <a:prstGeom prst="rect">
            <a:avLst/>
          </a:prstGeom>
          <a:noFill/>
          <a:ln>
            <a:noFill/>
          </a:ln>
        </p:spPr>
        <p:txBody>
          <a:bodyPr anchorCtr="0" anchor="t" bIns="45700" lIns="182875" rIns="182875" tIns="45700">
            <a:noAutofit/>
          </a:bodyPr>
          <a:lstStyle/>
          <a:p>
            <a:pPr indent="0" lvl="0" marL="0" marR="0" rtl="0" algn="l">
              <a:lnSpc>
                <a:spcPct val="100000"/>
              </a:lnSpc>
              <a:spcBef>
                <a:spcPts val="0"/>
              </a:spcBef>
              <a:spcAft>
                <a:spcPts val="0"/>
              </a:spcAft>
              <a:buSzPct val="25000"/>
              <a:buNone/>
            </a:pPr>
            <a:r>
              <a:rPr b="1" i="0" lang="en-US" sz="3300" u="none" cap="none" strike="noStrike">
                <a:solidFill>
                  <a:schemeClr val="lt1"/>
                </a:solidFill>
                <a:latin typeface="Arial"/>
                <a:ea typeface="Arial"/>
                <a:cs typeface="Arial"/>
                <a:sym typeface="Arial"/>
              </a:rPr>
              <a:t>1990</a:t>
            </a:r>
          </a:p>
          <a:p>
            <a:pPr indent="0" lvl="0" marL="0" marR="0" rtl="0" algn="l">
              <a:lnSpc>
                <a:spcPct val="110000"/>
              </a:lnSpc>
              <a:spcBef>
                <a:spcPts val="300"/>
              </a:spcBef>
              <a:spcAft>
                <a:spcPts val="0"/>
              </a:spcAft>
              <a:buSzPct val="25000"/>
              <a:buNone/>
            </a:pPr>
            <a:r>
              <a:rPr b="1" i="0" lang="en-US" sz="3000" u="none" cap="none" strike="noStrike">
                <a:solidFill>
                  <a:schemeClr val="lt1"/>
                </a:solidFill>
                <a:latin typeface="Arial"/>
                <a:ea typeface="Arial"/>
                <a:cs typeface="Arial"/>
                <a:sym typeface="Arial"/>
              </a:rPr>
              <a:t>Discover</a:t>
            </a:r>
          </a:p>
          <a:p>
            <a:pPr indent="0" lvl="0" marL="0" marR="0" rtl="0" algn="l">
              <a:spcBef>
                <a:spcPts val="300"/>
              </a:spcBef>
              <a:spcAft>
                <a:spcPts val="0"/>
              </a:spcAft>
              <a:buSzPct val="25000"/>
              <a:buNone/>
            </a:pPr>
            <a:r>
              <a:rPr b="0" i="0" lang="en-US" sz="1000" u="none" cap="none" strike="noStrike">
                <a:solidFill>
                  <a:schemeClr val="lt1"/>
                </a:solidFill>
                <a:latin typeface="Arial"/>
                <a:ea typeface="Arial"/>
                <a:cs typeface="Arial"/>
                <a:sym typeface="Arial"/>
              </a:rPr>
              <a:t>An agile, rapid iteration, test-driven approach to software development</a:t>
            </a:r>
          </a:p>
        </p:txBody>
      </p:sp>
      <p:sp>
        <p:nvSpPr>
          <p:cNvPr id="504" name="Shape 504"/>
          <p:cNvSpPr txBox="1"/>
          <p:nvPr/>
        </p:nvSpPr>
        <p:spPr>
          <a:xfrm>
            <a:off x="2286000" y="777239"/>
            <a:ext cx="2286000" cy="1631215"/>
          </a:xfrm>
          <a:prstGeom prst="rect">
            <a:avLst/>
          </a:prstGeom>
          <a:noFill/>
          <a:ln>
            <a:noFill/>
          </a:ln>
        </p:spPr>
        <p:txBody>
          <a:bodyPr anchorCtr="0" anchor="t" bIns="45700" lIns="182875" rIns="182875" tIns="45700">
            <a:noAutofit/>
          </a:bodyPr>
          <a:lstStyle/>
          <a:p>
            <a:pPr indent="0" lvl="0" marL="0" marR="0" rtl="0" algn="l">
              <a:lnSpc>
                <a:spcPct val="100000"/>
              </a:lnSpc>
              <a:spcBef>
                <a:spcPts val="0"/>
              </a:spcBef>
              <a:spcAft>
                <a:spcPts val="0"/>
              </a:spcAft>
              <a:buSzPct val="25000"/>
              <a:buNone/>
            </a:pPr>
            <a:r>
              <a:rPr b="1" i="0" lang="en-US" sz="3300" u="none" cap="none" strike="noStrike">
                <a:solidFill>
                  <a:schemeClr val="lt1"/>
                </a:solidFill>
                <a:latin typeface="Arial"/>
                <a:ea typeface="Arial"/>
                <a:cs typeface="Arial"/>
                <a:sym typeface="Arial"/>
              </a:rPr>
              <a:t>2000</a:t>
            </a:r>
          </a:p>
          <a:p>
            <a:pPr indent="0" lvl="0" marL="0" marR="0" rtl="0" algn="l">
              <a:lnSpc>
                <a:spcPct val="110000"/>
              </a:lnSpc>
              <a:spcBef>
                <a:spcPts val="300"/>
              </a:spcBef>
              <a:spcAft>
                <a:spcPts val="0"/>
              </a:spcAft>
              <a:buSzPct val="25000"/>
              <a:buNone/>
            </a:pPr>
            <a:r>
              <a:rPr b="1" i="0" lang="en-US" sz="3000" u="none" cap="none" strike="noStrike">
                <a:solidFill>
                  <a:schemeClr val="lt1"/>
                </a:solidFill>
                <a:latin typeface="Arial"/>
                <a:ea typeface="Arial"/>
                <a:cs typeface="Arial"/>
                <a:sym typeface="Arial"/>
              </a:rPr>
              <a:t>Implement</a:t>
            </a:r>
          </a:p>
          <a:p>
            <a:pPr indent="0" lvl="0" marL="0" marR="0" rtl="0" algn="l">
              <a:spcBef>
                <a:spcPts val="300"/>
              </a:spcBef>
              <a:spcAft>
                <a:spcPts val="0"/>
              </a:spcAft>
              <a:buSzPct val="25000"/>
              <a:buNone/>
            </a:pPr>
            <a:r>
              <a:rPr b="0" i="0" lang="en-US" sz="1000" u="none" cap="none" strike="noStrike">
                <a:solidFill>
                  <a:schemeClr val="lt1"/>
                </a:solidFill>
                <a:latin typeface="Arial"/>
                <a:ea typeface="Arial"/>
                <a:cs typeface="Arial"/>
                <a:sym typeface="Arial"/>
              </a:rPr>
              <a:t>New methodologies to influence software development culture of Silicon Valley’s most influential internet companies</a:t>
            </a:r>
          </a:p>
        </p:txBody>
      </p:sp>
      <p:sp>
        <p:nvSpPr>
          <p:cNvPr id="505" name="Shape 505"/>
          <p:cNvSpPr txBox="1"/>
          <p:nvPr/>
        </p:nvSpPr>
        <p:spPr>
          <a:xfrm>
            <a:off x="4572000" y="777250"/>
            <a:ext cx="2392200" cy="1692600"/>
          </a:xfrm>
          <a:prstGeom prst="rect">
            <a:avLst/>
          </a:prstGeom>
          <a:noFill/>
          <a:ln>
            <a:noFill/>
          </a:ln>
        </p:spPr>
        <p:txBody>
          <a:bodyPr anchorCtr="0" anchor="t" bIns="45700" lIns="182875" rIns="182875" tIns="45700">
            <a:noAutofit/>
          </a:bodyPr>
          <a:lstStyle/>
          <a:p>
            <a:pPr indent="0" lvl="0" marL="0" marR="0" rtl="0" algn="l">
              <a:lnSpc>
                <a:spcPct val="100000"/>
              </a:lnSpc>
              <a:spcBef>
                <a:spcPts val="0"/>
              </a:spcBef>
              <a:spcAft>
                <a:spcPts val="0"/>
              </a:spcAft>
              <a:buSzPct val="25000"/>
              <a:buNone/>
            </a:pPr>
            <a:r>
              <a:rPr b="1" i="0" lang="en-US" sz="3300" u="none" cap="none" strike="noStrike">
                <a:solidFill>
                  <a:schemeClr val="lt1"/>
                </a:solidFill>
                <a:latin typeface="Arial"/>
                <a:ea typeface="Arial"/>
                <a:cs typeface="Arial"/>
                <a:sym typeface="Arial"/>
              </a:rPr>
              <a:t>2013</a:t>
            </a:r>
          </a:p>
          <a:p>
            <a:pPr indent="0" lvl="0" marL="0" marR="0" rtl="0" algn="l">
              <a:lnSpc>
                <a:spcPct val="110000"/>
              </a:lnSpc>
              <a:spcBef>
                <a:spcPts val="300"/>
              </a:spcBef>
              <a:spcAft>
                <a:spcPts val="0"/>
              </a:spcAft>
              <a:buSzPct val="25000"/>
              <a:buNone/>
            </a:pPr>
            <a:r>
              <a:rPr b="1" i="0" lang="en-US" sz="3000" u="none" cap="none" strike="noStrike">
                <a:solidFill>
                  <a:schemeClr val="lt1"/>
                </a:solidFill>
                <a:latin typeface="Arial"/>
                <a:ea typeface="Arial"/>
                <a:cs typeface="Arial"/>
                <a:sym typeface="Arial"/>
              </a:rPr>
              <a:t>Accelerate</a:t>
            </a:r>
          </a:p>
          <a:p>
            <a:pPr indent="0" lvl="0" marL="0" marR="0" rtl="0" algn="l">
              <a:spcBef>
                <a:spcPts val="300"/>
              </a:spcBef>
              <a:spcAft>
                <a:spcPts val="0"/>
              </a:spcAft>
              <a:buSzPct val="25000"/>
              <a:buNone/>
            </a:pPr>
            <a:r>
              <a:rPr b="0" i="0" lang="en-US" sz="1000" u="none" cap="none" strike="noStrike">
                <a:solidFill>
                  <a:schemeClr val="lt1"/>
                </a:solidFill>
                <a:latin typeface="Arial"/>
                <a:ea typeface="Arial"/>
                <a:cs typeface="Arial"/>
                <a:sym typeface="Arial"/>
              </a:rPr>
              <a:t>The transformation of the world’s largest companies with modern software development methods and cloud platform</a:t>
            </a:r>
          </a:p>
        </p:txBody>
      </p:sp>
      <p:sp>
        <p:nvSpPr>
          <p:cNvPr id="506" name="Shape 506"/>
          <p:cNvSpPr txBox="1"/>
          <p:nvPr/>
        </p:nvSpPr>
        <p:spPr>
          <a:xfrm>
            <a:off x="6858000" y="777239"/>
            <a:ext cx="2286000" cy="1523494"/>
          </a:xfrm>
          <a:prstGeom prst="rect">
            <a:avLst/>
          </a:prstGeom>
          <a:noFill/>
          <a:ln>
            <a:noFill/>
          </a:ln>
        </p:spPr>
        <p:txBody>
          <a:bodyPr anchorCtr="0" anchor="t" bIns="45700" lIns="182875" rIns="182875" tIns="45700">
            <a:noAutofit/>
          </a:bodyPr>
          <a:lstStyle/>
          <a:p>
            <a:pPr indent="0" lvl="0" marL="0" marR="0" rtl="0" algn="l">
              <a:lnSpc>
                <a:spcPct val="100000"/>
              </a:lnSpc>
              <a:spcBef>
                <a:spcPts val="0"/>
              </a:spcBef>
              <a:spcAft>
                <a:spcPts val="0"/>
              </a:spcAft>
              <a:buSzPct val="25000"/>
              <a:buNone/>
            </a:pPr>
            <a:r>
              <a:rPr b="1" i="0" lang="en-US" sz="3300" u="none" cap="none" strike="noStrike">
                <a:solidFill>
                  <a:schemeClr val="lt1"/>
                </a:solidFill>
                <a:latin typeface="Arial"/>
                <a:ea typeface="Arial"/>
                <a:cs typeface="Arial"/>
                <a:sym typeface="Arial"/>
              </a:rPr>
              <a:t>2016</a:t>
            </a:r>
          </a:p>
          <a:p>
            <a:pPr indent="0" lvl="0" marL="0" marR="0" rtl="0" algn="l">
              <a:lnSpc>
                <a:spcPct val="110000"/>
              </a:lnSpc>
              <a:spcBef>
                <a:spcPts val="300"/>
              </a:spcBef>
              <a:spcAft>
                <a:spcPts val="0"/>
              </a:spcAft>
              <a:buSzPct val="25000"/>
              <a:buNone/>
            </a:pPr>
            <a:r>
              <a:rPr b="1" i="0" lang="en-US" sz="3000" u="none" cap="none" strike="noStrike">
                <a:solidFill>
                  <a:schemeClr val="lt1"/>
                </a:solidFill>
                <a:latin typeface="Arial"/>
                <a:ea typeface="Arial"/>
                <a:cs typeface="Arial"/>
                <a:sym typeface="Arial"/>
              </a:rPr>
              <a:t>Transform</a:t>
            </a:r>
          </a:p>
          <a:p>
            <a:pPr indent="0" lvl="0" marL="0" marR="0" rtl="0" algn="l">
              <a:spcBef>
                <a:spcPts val="300"/>
              </a:spcBef>
              <a:spcAft>
                <a:spcPts val="0"/>
              </a:spcAft>
              <a:buSzPct val="25000"/>
              <a:buNone/>
            </a:pPr>
            <a:r>
              <a:rPr b="0" i="0" lang="en-US" sz="1000" u="none" cap="none" strike="noStrike">
                <a:solidFill>
                  <a:schemeClr val="lt1"/>
                </a:solidFill>
                <a:latin typeface="Arial"/>
                <a:ea typeface="Arial"/>
                <a:cs typeface="Arial"/>
                <a:sym typeface="Arial"/>
              </a:rPr>
              <a:t>The world’s largest companies into cloud native software companies</a:t>
            </a:r>
          </a:p>
        </p:txBody>
      </p:sp>
      <p:pic>
        <p:nvPicPr>
          <p:cNvPr id="507" name="Shape 507"/>
          <p:cNvPicPr preferRelativeResize="0"/>
          <p:nvPr/>
        </p:nvPicPr>
        <p:blipFill rotWithShape="1">
          <a:blip r:embed="rId3">
            <a:alphaModFix/>
          </a:blip>
          <a:srcRect b="0" l="0" r="0" t="0"/>
          <a:stretch/>
        </p:blipFill>
        <p:spPr>
          <a:xfrm>
            <a:off x="7339670" y="2893431"/>
            <a:ext cx="324244" cy="324244"/>
          </a:xfrm>
          <a:prstGeom prst="rect">
            <a:avLst/>
          </a:prstGeom>
          <a:noFill/>
          <a:ln>
            <a:noFill/>
          </a:ln>
        </p:spPr>
      </p:pic>
      <p:pic>
        <p:nvPicPr>
          <p:cNvPr id="508" name="Shape 508"/>
          <p:cNvPicPr preferRelativeResize="0"/>
          <p:nvPr/>
        </p:nvPicPr>
        <p:blipFill rotWithShape="1">
          <a:blip r:embed="rId4">
            <a:alphaModFix/>
          </a:blip>
          <a:srcRect b="0" l="0" r="0" t="0"/>
          <a:stretch/>
        </p:blipFill>
        <p:spPr>
          <a:xfrm>
            <a:off x="8052627" y="3477857"/>
            <a:ext cx="696588" cy="145360"/>
          </a:xfrm>
          <a:prstGeom prst="rect">
            <a:avLst/>
          </a:prstGeom>
          <a:noFill/>
          <a:ln>
            <a:noFill/>
          </a:ln>
        </p:spPr>
      </p:pic>
      <p:pic>
        <p:nvPicPr>
          <p:cNvPr id="509" name="Shape 509"/>
          <p:cNvPicPr preferRelativeResize="0"/>
          <p:nvPr/>
        </p:nvPicPr>
        <p:blipFill rotWithShape="1">
          <a:blip r:embed="rId5">
            <a:alphaModFix/>
          </a:blip>
          <a:srcRect b="0" l="0" r="0" t="0"/>
          <a:stretch/>
        </p:blipFill>
        <p:spPr>
          <a:xfrm>
            <a:off x="7231839" y="3893107"/>
            <a:ext cx="539904" cy="203501"/>
          </a:xfrm>
          <a:prstGeom prst="rect">
            <a:avLst/>
          </a:prstGeom>
          <a:noFill/>
          <a:ln>
            <a:noFill/>
          </a:ln>
        </p:spPr>
      </p:pic>
      <p:pic>
        <p:nvPicPr>
          <p:cNvPr id="510" name="Shape 510"/>
          <p:cNvPicPr preferRelativeResize="0"/>
          <p:nvPr/>
        </p:nvPicPr>
        <p:blipFill rotWithShape="1">
          <a:blip r:embed="rId6">
            <a:alphaModFix/>
          </a:blip>
          <a:srcRect b="0" l="0" r="0" t="0"/>
          <a:stretch/>
        </p:blipFill>
        <p:spPr>
          <a:xfrm>
            <a:off x="8168746" y="3872360"/>
            <a:ext cx="464348" cy="206700"/>
          </a:xfrm>
          <a:prstGeom prst="rect">
            <a:avLst/>
          </a:prstGeom>
          <a:noFill/>
          <a:ln>
            <a:noFill/>
          </a:ln>
        </p:spPr>
      </p:pic>
      <p:pic>
        <p:nvPicPr>
          <p:cNvPr id="511" name="Shape 511"/>
          <p:cNvPicPr preferRelativeResize="0"/>
          <p:nvPr/>
        </p:nvPicPr>
        <p:blipFill rotWithShape="1">
          <a:blip r:embed="rId7">
            <a:alphaModFix/>
          </a:blip>
          <a:srcRect b="0" l="0" r="0" t="0"/>
          <a:stretch/>
        </p:blipFill>
        <p:spPr>
          <a:xfrm>
            <a:off x="8067872" y="2840201"/>
            <a:ext cx="666097" cy="417348"/>
          </a:xfrm>
          <a:prstGeom prst="rect">
            <a:avLst/>
          </a:prstGeom>
          <a:noFill/>
          <a:ln>
            <a:noFill/>
          </a:ln>
        </p:spPr>
      </p:pic>
      <p:pic>
        <p:nvPicPr>
          <p:cNvPr id="512" name="Shape 512"/>
          <p:cNvPicPr preferRelativeResize="0"/>
          <p:nvPr/>
        </p:nvPicPr>
        <p:blipFill rotWithShape="1">
          <a:blip r:embed="rId8">
            <a:alphaModFix/>
          </a:blip>
          <a:srcRect b="0" l="0" r="0" t="0"/>
          <a:stretch/>
        </p:blipFill>
        <p:spPr>
          <a:xfrm>
            <a:off x="7318163" y="3367767"/>
            <a:ext cx="367259" cy="365541"/>
          </a:xfrm>
          <a:prstGeom prst="rect">
            <a:avLst/>
          </a:prstGeom>
          <a:noFill/>
          <a:ln>
            <a:noFill/>
          </a:ln>
        </p:spPr>
      </p:pic>
      <p:grpSp>
        <p:nvGrpSpPr>
          <p:cNvPr id="513" name="Shape 513"/>
          <p:cNvGrpSpPr/>
          <p:nvPr/>
        </p:nvGrpSpPr>
        <p:grpSpPr>
          <a:xfrm>
            <a:off x="4880601" y="2782728"/>
            <a:ext cx="1668794" cy="1660004"/>
            <a:chOff x="4870469" y="2782728"/>
            <a:chExt cx="1668794" cy="1660004"/>
          </a:xfrm>
        </p:grpSpPr>
        <p:pic>
          <p:nvPicPr>
            <p:cNvPr descr="Screen Shot 2015-10-20 at 11.40.28 AM.png" id="514" name="Shape 514"/>
            <p:cNvPicPr preferRelativeResize="0"/>
            <p:nvPr/>
          </p:nvPicPr>
          <p:blipFill rotWithShape="1">
            <a:blip r:embed="rId9">
              <a:alphaModFix/>
            </a:blip>
            <a:srcRect b="0" l="0" r="0" t="0"/>
            <a:stretch/>
          </p:blipFill>
          <p:spPr>
            <a:xfrm>
              <a:off x="5021351" y="2782728"/>
              <a:ext cx="477613" cy="477613"/>
            </a:xfrm>
            <a:prstGeom prst="ellipse">
              <a:avLst/>
            </a:prstGeom>
            <a:noFill/>
            <a:ln>
              <a:noFill/>
            </a:ln>
          </p:spPr>
        </p:pic>
        <p:pic>
          <p:nvPicPr>
            <p:cNvPr descr="Screen Shot 2015-10-20 at 11.40.28 AM.png" id="515" name="Shape 515"/>
            <p:cNvPicPr preferRelativeResize="0"/>
            <p:nvPr/>
          </p:nvPicPr>
          <p:blipFill rotWithShape="1">
            <a:blip r:embed="rId10">
              <a:alphaModFix/>
            </a:blip>
            <a:srcRect b="0" l="0" r="0" t="0"/>
            <a:stretch/>
          </p:blipFill>
          <p:spPr>
            <a:xfrm>
              <a:off x="5888325" y="2782728"/>
              <a:ext cx="477613" cy="477613"/>
            </a:xfrm>
            <a:prstGeom prst="ellipse">
              <a:avLst/>
            </a:prstGeom>
            <a:noFill/>
            <a:ln>
              <a:noFill/>
            </a:ln>
          </p:spPr>
        </p:pic>
        <p:pic>
          <p:nvPicPr>
            <p:cNvPr descr="Screen Shot 2015-10-20 at 11.40.28 AM.png" id="516" name="Shape 516"/>
            <p:cNvPicPr preferRelativeResize="0"/>
            <p:nvPr/>
          </p:nvPicPr>
          <p:blipFill rotWithShape="1">
            <a:blip r:embed="rId11">
              <a:alphaModFix/>
            </a:blip>
            <a:srcRect b="0" l="0" r="0" t="0"/>
            <a:stretch/>
          </p:blipFill>
          <p:spPr>
            <a:xfrm>
              <a:off x="5888325" y="3716823"/>
              <a:ext cx="477613" cy="477613"/>
            </a:xfrm>
            <a:prstGeom prst="ellipse">
              <a:avLst/>
            </a:prstGeom>
            <a:noFill/>
            <a:ln>
              <a:noFill/>
            </a:ln>
          </p:spPr>
        </p:pic>
        <p:pic>
          <p:nvPicPr>
            <p:cNvPr descr="Screen Shot 2015-10-20 at 11.40.32 AM.png" id="517" name="Shape 517"/>
            <p:cNvPicPr preferRelativeResize="0"/>
            <p:nvPr/>
          </p:nvPicPr>
          <p:blipFill rotWithShape="1">
            <a:blip r:embed="rId12">
              <a:alphaModFix/>
            </a:blip>
            <a:srcRect b="0" l="0" r="0" t="0"/>
            <a:stretch/>
          </p:blipFill>
          <p:spPr>
            <a:xfrm>
              <a:off x="5023319" y="3714750"/>
              <a:ext cx="481762" cy="481762"/>
            </a:xfrm>
            <a:prstGeom prst="ellipse">
              <a:avLst/>
            </a:prstGeom>
            <a:noFill/>
            <a:ln>
              <a:noFill/>
            </a:ln>
          </p:spPr>
        </p:pic>
        <p:sp>
          <p:nvSpPr>
            <p:cNvPr id="518" name="Shape 518"/>
            <p:cNvSpPr txBox="1"/>
            <p:nvPr/>
          </p:nvSpPr>
          <p:spPr>
            <a:xfrm>
              <a:off x="4900925" y="3273946"/>
              <a:ext cx="718465" cy="24622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0" i="0" lang="en-US" sz="1000" u="none" cap="none" strike="noStrike">
                  <a:solidFill>
                    <a:schemeClr val="lt1"/>
                  </a:solidFill>
                  <a:latin typeface="Arial"/>
                  <a:ea typeface="Arial"/>
                  <a:cs typeface="Arial"/>
                  <a:sym typeface="Arial"/>
                </a:rPr>
                <a:t>Rob Mee</a:t>
              </a:r>
            </a:p>
          </p:txBody>
        </p:sp>
        <p:sp>
          <p:nvSpPr>
            <p:cNvPr id="519" name="Shape 519"/>
            <p:cNvSpPr txBox="1"/>
            <p:nvPr/>
          </p:nvSpPr>
          <p:spPr>
            <a:xfrm>
              <a:off x="5715000" y="3273946"/>
              <a:ext cx="824264" cy="24622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0" i="0" lang="en-US" sz="1000" u="none" cap="none" strike="noStrike">
                  <a:solidFill>
                    <a:schemeClr val="lt1"/>
                  </a:solidFill>
                  <a:latin typeface="Arial"/>
                  <a:ea typeface="Arial"/>
                  <a:cs typeface="Arial"/>
                  <a:sym typeface="Arial"/>
                </a:rPr>
                <a:t>Paul Maritz</a:t>
              </a:r>
            </a:p>
          </p:txBody>
        </p:sp>
        <p:sp>
          <p:nvSpPr>
            <p:cNvPr id="520" name="Shape 520"/>
            <p:cNvSpPr txBox="1"/>
            <p:nvPr/>
          </p:nvSpPr>
          <p:spPr>
            <a:xfrm>
              <a:off x="4870469" y="4196512"/>
              <a:ext cx="779380" cy="24622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0" i="0" lang="en-US" sz="1000" u="none" cap="none" strike="noStrike">
                  <a:solidFill>
                    <a:schemeClr val="lt1"/>
                  </a:solidFill>
                  <a:latin typeface="Arial"/>
                  <a:ea typeface="Arial"/>
                  <a:cs typeface="Arial"/>
                  <a:sym typeface="Arial"/>
                </a:rPr>
                <a:t>Scott Yara</a:t>
              </a:r>
            </a:p>
          </p:txBody>
        </p:sp>
        <p:sp>
          <p:nvSpPr>
            <p:cNvPr id="521" name="Shape 521"/>
            <p:cNvSpPr txBox="1"/>
            <p:nvPr/>
          </p:nvSpPr>
          <p:spPr>
            <a:xfrm>
              <a:off x="5782326" y="4196512"/>
              <a:ext cx="689611" cy="24622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0" i="0" lang="en-US" sz="1000" u="none" cap="none" strike="noStrike">
                  <a:solidFill>
                    <a:schemeClr val="lt1"/>
                  </a:solidFill>
                  <a:latin typeface="Arial"/>
                  <a:ea typeface="Arial"/>
                  <a:cs typeface="Arial"/>
                  <a:sym typeface="Arial"/>
                </a:rPr>
                <a:t>Bill Cook</a:t>
              </a:r>
            </a:p>
          </p:txBody>
        </p:sp>
      </p:grpSp>
      <p:pic>
        <p:nvPicPr>
          <p:cNvPr id="522" name="Shape 522"/>
          <p:cNvPicPr preferRelativeResize="0"/>
          <p:nvPr/>
        </p:nvPicPr>
        <p:blipFill rotWithShape="1">
          <a:blip r:embed="rId13">
            <a:alphaModFix/>
          </a:blip>
          <a:srcRect b="0" l="0" r="0" t="0"/>
          <a:stretch/>
        </p:blipFill>
        <p:spPr>
          <a:xfrm>
            <a:off x="3269138" y="2931773"/>
            <a:ext cx="305583" cy="247561"/>
          </a:xfrm>
          <a:prstGeom prst="rect">
            <a:avLst/>
          </a:prstGeom>
          <a:noFill/>
          <a:ln>
            <a:noFill/>
          </a:ln>
        </p:spPr>
      </p:pic>
      <p:pic>
        <p:nvPicPr>
          <p:cNvPr id="523" name="Shape 523"/>
          <p:cNvPicPr preferRelativeResize="0"/>
          <p:nvPr/>
        </p:nvPicPr>
        <p:blipFill rotWithShape="1">
          <a:blip r:embed="rId14">
            <a:alphaModFix/>
          </a:blip>
          <a:srcRect b="0" l="0" r="0" t="0"/>
          <a:stretch/>
        </p:blipFill>
        <p:spPr>
          <a:xfrm>
            <a:off x="3080936" y="3437583"/>
            <a:ext cx="681984" cy="225905"/>
          </a:xfrm>
          <a:prstGeom prst="rect">
            <a:avLst/>
          </a:prstGeom>
          <a:noFill/>
          <a:ln>
            <a:noFill/>
          </a:ln>
        </p:spPr>
      </p:pic>
      <p:pic>
        <p:nvPicPr>
          <p:cNvPr id="524" name="Shape 524"/>
          <p:cNvPicPr preferRelativeResize="0"/>
          <p:nvPr/>
        </p:nvPicPr>
        <p:blipFill rotWithShape="1">
          <a:blip r:embed="rId15">
            <a:alphaModFix/>
          </a:blip>
          <a:srcRect b="0" l="0" r="0" t="0"/>
          <a:stretch/>
        </p:blipFill>
        <p:spPr>
          <a:xfrm>
            <a:off x="3103177" y="3867150"/>
            <a:ext cx="637501" cy="255415"/>
          </a:xfrm>
          <a:prstGeom prst="rect">
            <a:avLst/>
          </a:prstGeom>
          <a:noFill/>
          <a:ln>
            <a:noFill/>
          </a:ln>
        </p:spPr>
      </p:pic>
      <p:pic>
        <p:nvPicPr>
          <p:cNvPr id="525" name="Shape 525"/>
          <p:cNvPicPr preferRelativeResize="0"/>
          <p:nvPr/>
        </p:nvPicPr>
        <p:blipFill rotWithShape="1">
          <a:blip r:embed="rId16">
            <a:alphaModFix/>
          </a:blip>
          <a:srcRect b="0" l="0" r="0" t="0"/>
          <a:stretch/>
        </p:blipFill>
        <p:spPr>
          <a:xfrm>
            <a:off x="506558" y="3408551"/>
            <a:ext cx="1197838" cy="283973"/>
          </a:xfrm>
          <a:prstGeom prst="rect">
            <a:avLst/>
          </a:prstGeom>
          <a:noFill/>
          <a:ln>
            <a:noFill/>
          </a:ln>
        </p:spPr>
      </p:pic>
      <p:grpSp>
        <p:nvGrpSpPr>
          <p:cNvPr id="526" name="Shape 526"/>
          <p:cNvGrpSpPr/>
          <p:nvPr/>
        </p:nvGrpSpPr>
        <p:grpSpPr>
          <a:xfrm>
            <a:off x="7183522" y="4256409"/>
            <a:ext cx="1787354" cy="574026"/>
            <a:chOff x="7107322" y="4256409"/>
            <a:chExt cx="1787354" cy="574026"/>
          </a:xfrm>
        </p:grpSpPr>
        <p:pic>
          <p:nvPicPr>
            <p:cNvPr id="527" name="Shape 527"/>
            <p:cNvPicPr preferRelativeResize="0"/>
            <p:nvPr/>
          </p:nvPicPr>
          <p:blipFill>
            <a:blip r:embed="rId17">
              <a:alphaModFix/>
            </a:blip>
            <a:stretch>
              <a:fillRect/>
            </a:stretch>
          </p:blipFill>
          <p:spPr>
            <a:xfrm>
              <a:off x="7107322" y="4256409"/>
              <a:ext cx="1787354" cy="574026"/>
            </a:xfrm>
            <a:prstGeom prst="rect">
              <a:avLst/>
            </a:prstGeom>
            <a:noFill/>
            <a:ln>
              <a:noFill/>
            </a:ln>
          </p:spPr>
        </p:pic>
        <p:cxnSp>
          <p:nvCxnSpPr>
            <p:cNvPr id="528" name="Shape 528"/>
            <p:cNvCxnSpPr/>
            <p:nvPr/>
          </p:nvCxnSpPr>
          <p:spPr>
            <a:xfrm>
              <a:off x="8052624" y="4256471"/>
              <a:ext cx="0" cy="573900"/>
            </a:xfrm>
            <a:prstGeom prst="straightConnector1">
              <a:avLst/>
            </a:prstGeom>
            <a:noFill/>
            <a:ln cap="flat" cmpd="sng" w="9525">
              <a:solidFill>
                <a:srgbClr val="52C6AD"/>
              </a:solidFill>
              <a:prstDash val="solid"/>
              <a:round/>
              <a:headEnd len="lg" w="lg" type="none"/>
              <a:tailEnd len="lg" w="lg" type="none"/>
            </a:ln>
          </p:spPr>
        </p:cxn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46" name="Shape 1246"/>
        <p:cNvGrpSpPr/>
        <p:nvPr/>
      </p:nvGrpSpPr>
      <p:grpSpPr>
        <a:xfrm>
          <a:off x="0" y="0"/>
          <a:ext cx="0" cy="0"/>
          <a:chOff x="0" y="0"/>
          <a:chExt cx="0" cy="0"/>
        </a:xfrm>
      </p:grpSpPr>
      <p:sp>
        <p:nvSpPr>
          <p:cNvPr id="1247" name="Shape 1247"/>
          <p:cNvSpPr txBox="1"/>
          <p:nvPr/>
        </p:nvSpPr>
        <p:spPr>
          <a:xfrm>
            <a:off x="1299138" y="226514"/>
            <a:ext cx="6545700" cy="460500"/>
          </a:xfrm>
          <a:prstGeom prst="rect">
            <a:avLst/>
          </a:prstGeom>
          <a:noFill/>
          <a:ln>
            <a:noFill/>
          </a:ln>
        </p:spPr>
        <p:txBody>
          <a:bodyPr anchorCtr="0" anchor="ctr" bIns="45700" lIns="91425" rIns="91425" tIns="45700">
            <a:noAutofit/>
          </a:bodyPr>
          <a:lstStyle/>
          <a:p>
            <a:pPr indent="0" lvl="0" marL="0" marR="0" rtl="0" algn="ctr">
              <a:spcBef>
                <a:spcPts val="0"/>
              </a:spcBef>
              <a:buClr>
                <a:srgbClr val="243640"/>
              </a:buClr>
              <a:buSzPct val="25000"/>
              <a:buFont typeface="Arial"/>
              <a:buNone/>
            </a:pPr>
            <a:r>
              <a:rPr lang="en-US" sz="3200">
                <a:solidFill>
                  <a:srgbClr val="243640"/>
                </a:solidFill>
              </a:rPr>
              <a:t>Business Value as Metric for Agile</a:t>
            </a:r>
          </a:p>
        </p:txBody>
      </p:sp>
      <p:cxnSp>
        <p:nvCxnSpPr>
          <p:cNvPr id="1248" name="Shape 1248"/>
          <p:cNvCxnSpPr/>
          <p:nvPr/>
        </p:nvCxnSpPr>
        <p:spPr>
          <a:xfrm>
            <a:off x="4408948" y="770640"/>
            <a:ext cx="326100" cy="0"/>
          </a:xfrm>
          <a:prstGeom prst="straightConnector1">
            <a:avLst/>
          </a:prstGeom>
          <a:noFill/>
          <a:ln cap="flat" cmpd="sng" w="28575">
            <a:solidFill>
              <a:srgbClr val="009A91"/>
            </a:solidFill>
            <a:prstDash val="solid"/>
            <a:round/>
            <a:headEnd len="med" w="med" type="none"/>
            <a:tailEnd len="med" w="med" type="none"/>
          </a:ln>
        </p:spPr>
      </p:cxnSp>
      <p:pic>
        <p:nvPicPr>
          <p:cNvPr descr="Screen Shot 2014-06-20 at 9.31.15 AM.png" id="1249" name="Shape 1249"/>
          <p:cNvPicPr preferRelativeResize="0"/>
          <p:nvPr/>
        </p:nvPicPr>
        <p:blipFill rotWithShape="1">
          <a:blip r:embed="rId3">
            <a:alphaModFix/>
          </a:blip>
          <a:srcRect b="0" l="0" r="0" t="0"/>
          <a:stretch/>
        </p:blipFill>
        <p:spPr>
          <a:xfrm>
            <a:off x="2296497" y="854275"/>
            <a:ext cx="4551000" cy="3937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4" name="Shape 1254"/>
        <p:cNvGrpSpPr/>
        <p:nvPr/>
      </p:nvGrpSpPr>
      <p:grpSpPr>
        <a:xfrm>
          <a:off x="0" y="0"/>
          <a:ext cx="0" cy="0"/>
          <a:chOff x="0" y="0"/>
          <a:chExt cx="0" cy="0"/>
        </a:xfrm>
      </p:grpSpPr>
      <p:sp>
        <p:nvSpPr>
          <p:cNvPr id="1255" name="Shape 1255"/>
          <p:cNvSpPr/>
          <p:nvPr/>
        </p:nvSpPr>
        <p:spPr>
          <a:xfrm>
            <a:off x="317800" y="736800"/>
            <a:ext cx="8698200" cy="3883800"/>
          </a:xfrm>
          <a:prstGeom prst="rect">
            <a:avLst/>
          </a:prstGeom>
          <a:noFill/>
          <a:ln>
            <a:noFill/>
          </a:ln>
        </p:spPr>
        <p:txBody>
          <a:bodyPr anchorCtr="0" anchor="t" bIns="45700" lIns="91425" rIns="91425" tIns="45700">
            <a:noAutofit/>
          </a:bodyPr>
          <a:lstStyle/>
          <a:p>
            <a:pPr lvl="0" rtl="0">
              <a:spcBef>
                <a:spcPts val="0"/>
              </a:spcBef>
              <a:buClr>
                <a:schemeClr val="dk1"/>
              </a:buClr>
              <a:buFont typeface="Arial"/>
              <a:buNone/>
            </a:pPr>
            <a:r>
              <a:rPr lang="en-US">
                <a:solidFill>
                  <a:srgbClr val="717070"/>
                </a:solidFill>
              </a:rPr>
              <a:t>Forrester Research conservatively estimates that 38% of businesses, from small to large, now use the development methodology.</a:t>
            </a:r>
          </a:p>
          <a:p>
            <a:pPr lvl="0" rtl="0">
              <a:spcBef>
                <a:spcPts val="0"/>
              </a:spcBef>
              <a:buClr>
                <a:schemeClr val="dk1"/>
              </a:buClr>
              <a:buFont typeface="Arial"/>
              <a:buNone/>
            </a:pPr>
            <a:r>
              <a:t/>
            </a:r>
            <a:endParaRPr>
              <a:solidFill>
                <a:srgbClr val="717070"/>
              </a:solidFill>
            </a:endParaRPr>
          </a:p>
          <a:p>
            <a:pPr lvl="0" rtl="0">
              <a:spcBef>
                <a:spcPts val="0"/>
              </a:spcBef>
              <a:buClr>
                <a:schemeClr val="dk1"/>
              </a:buClr>
              <a:buFont typeface="Arial"/>
              <a:buNone/>
            </a:pPr>
            <a:r>
              <a:rPr lang="en-US" u="sng">
                <a:solidFill>
                  <a:srgbClr val="009999"/>
                </a:solidFill>
                <a:hlinkClick r:id="rId3"/>
              </a:rPr>
              <a:t>http://www.cio.com/article/698811/John_Deere_Plows_Into_Agile?page=1&amp;taxonomyId=3000 </a:t>
            </a:r>
          </a:p>
          <a:p>
            <a:pPr lvl="0" rtl="0">
              <a:spcBef>
                <a:spcPts val="0"/>
              </a:spcBef>
              <a:buClr>
                <a:schemeClr val="dk1"/>
              </a:buClr>
              <a:buFont typeface="Arial"/>
              <a:buNone/>
            </a:pPr>
            <a:r>
              <a:t/>
            </a:r>
            <a:endParaRPr>
              <a:solidFill>
                <a:srgbClr val="717070"/>
              </a:solidFill>
            </a:endParaRPr>
          </a:p>
          <a:p>
            <a:pPr lvl="0" rtl="0">
              <a:spcBef>
                <a:spcPts val="0"/>
              </a:spcBef>
              <a:buClr>
                <a:schemeClr val="dk1"/>
              </a:buClr>
              <a:buFont typeface="Arial"/>
              <a:buNone/>
            </a:pPr>
            <a:r>
              <a:rPr lang="en-US">
                <a:solidFill>
                  <a:srgbClr val="717070"/>
                </a:solidFill>
              </a:rPr>
              <a:t>Several studies have proven that real business benefits are derived from investing in a more collaborative and agile software delivery process.</a:t>
            </a:r>
          </a:p>
          <a:p>
            <a:pPr lvl="0" rtl="0">
              <a:spcBef>
                <a:spcPts val="0"/>
              </a:spcBef>
              <a:buClr>
                <a:schemeClr val="dk1"/>
              </a:buClr>
              <a:buFont typeface="Arial"/>
              <a:buNone/>
            </a:pPr>
            <a:r>
              <a:t/>
            </a:r>
            <a:endParaRPr>
              <a:solidFill>
                <a:srgbClr val="717070"/>
              </a:solidFill>
            </a:endParaRPr>
          </a:p>
          <a:p>
            <a:pPr lvl="0" rtl="0">
              <a:spcBef>
                <a:spcPts val="0"/>
              </a:spcBef>
              <a:buClr>
                <a:schemeClr val="dk1"/>
              </a:buClr>
              <a:buFont typeface="Arial"/>
              <a:buNone/>
            </a:pPr>
            <a:r>
              <a:rPr lang="en-US" u="sng">
                <a:solidFill>
                  <a:srgbClr val="009999"/>
                </a:solidFill>
                <a:hlinkClick r:id="rId4"/>
              </a:rPr>
              <a:t>http://venturebeat.com/2014/03/10/continuous-delivery/</a:t>
            </a:r>
          </a:p>
          <a:p>
            <a:pPr lvl="0" rtl="0">
              <a:spcBef>
                <a:spcPts val="0"/>
              </a:spcBef>
              <a:buClr>
                <a:schemeClr val="dk1"/>
              </a:buClr>
              <a:buFont typeface="Arial"/>
              <a:buNone/>
            </a:pPr>
            <a:r>
              <a:t/>
            </a:r>
            <a:endParaRPr>
              <a:solidFill>
                <a:srgbClr val="717070"/>
              </a:solidFill>
            </a:endParaRPr>
          </a:p>
          <a:p>
            <a:pPr lvl="0" rtl="0">
              <a:spcBef>
                <a:spcPts val="0"/>
              </a:spcBef>
              <a:buClr>
                <a:schemeClr val="dk1"/>
              </a:buClr>
              <a:buFont typeface="Arial"/>
              <a:buNone/>
            </a:pPr>
            <a:r>
              <a:rPr lang="en-US">
                <a:solidFill>
                  <a:srgbClr val="717070"/>
                </a:solidFill>
              </a:rPr>
              <a:t>Double your Productivity, Improve quality by 250%, Cut time to market in half, Balance your team performance.</a:t>
            </a:r>
          </a:p>
          <a:p>
            <a:pPr lvl="0" rtl="0">
              <a:spcBef>
                <a:spcPts val="0"/>
              </a:spcBef>
              <a:buClr>
                <a:schemeClr val="dk1"/>
              </a:buClr>
              <a:buFont typeface="Arial"/>
              <a:buNone/>
            </a:pPr>
            <a:r>
              <a:t/>
            </a:r>
            <a:endParaRPr>
              <a:solidFill>
                <a:srgbClr val="717070"/>
              </a:solidFill>
            </a:endParaRPr>
          </a:p>
          <a:p>
            <a:pPr lvl="0" rtl="0">
              <a:spcBef>
                <a:spcPts val="0"/>
              </a:spcBef>
              <a:buClr>
                <a:schemeClr val="dk1"/>
              </a:buClr>
              <a:buFont typeface="Arial"/>
              <a:buNone/>
            </a:pPr>
            <a:r>
              <a:rPr lang="en-US" u="sng">
                <a:solidFill>
                  <a:srgbClr val="009999"/>
                </a:solidFill>
                <a:hlinkClick r:id="rId5"/>
              </a:rPr>
              <a:t>https://www.rallydev.com/sites/default/files/ImpactAgile_Quantified.pdf</a:t>
            </a:r>
          </a:p>
          <a:p>
            <a:pPr lvl="0" rtl="0">
              <a:spcBef>
                <a:spcPts val="0"/>
              </a:spcBef>
              <a:buClr>
                <a:schemeClr val="dk1"/>
              </a:buClr>
              <a:buFont typeface="Arial"/>
              <a:buNone/>
            </a:pPr>
            <a:r>
              <a:t/>
            </a:r>
            <a:endParaRPr>
              <a:solidFill>
                <a:srgbClr val="717070"/>
              </a:solidFill>
            </a:endParaRPr>
          </a:p>
          <a:p>
            <a:pPr lvl="0" rtl="0">
              <a:spcBef>
                <a:spcPts val="0"/>
              </a:spcBef>
              <a:buClr>
                <a:schemeClr val="dk1"/>
              </a:buClr>
              <a:buFont typeface="Arial"/>
              <a:buNone/>
            </a:pPr>
            <a:r>
              <a:rPr lang="en-US">
                <a:solidFill>
                  <a:srgbClr val="717070"/>
                </a:solidFill>
              </a:rPr>
              <a:t>Agile projects are successful three times more often than non-agile projects, according to the CHAOS report from the Standish Group.</a:t>
            </a:r>
          </a:p>
          <a:p>
            <a:pPr lvl="0" rtl="0">
              <a:spcBef>
                <a:spcPts val="0"/>
              </a:spcBef>
              <a:buClr>
                <a:schemeClr val="dk1"/>
              </a:buClr>
              <a:buFont typeface="Arial"/>
              <a:buNone/>
            </a:pPr>
            <a:r>
              <a:t/>
            </a:r>
            <a:endParaRPr>
              <a:solidFill>
                <a:srgbClr val="717070"/>
              </a:solidFill>
            </a:endParaRPr>
          </a:p>
          <a:p>
            <a:pPr lvl="0" rtl="0">
              <a:spcBef>
                <a:spcPts val="0"/>
              </a:spcBef>
              <a:buClr>
                <a:schemeClr val="dk1"/>
              </a:buClr>
              <a:buFont typeface="Arial"/>
              <a:buNone/>
            </a:pPr>
            <a:r>
              <a:rPr lang="en-US" u="sng">
                <a:solidFill>
                  <a:srgbClr val="009999"/>
                </a:solidFill>
                <a:hlinkClick r:id="rId6"/>
              </a:rPr>
              <a:t>http://www.intland.com/blog/agile/agile-vs-waterfall-agile-won-the-game/</a:t>
            </a:r>
          </a:p>
        </p:txBody>
      </p:sp>
      <p:sp>
        <p:nvSpPr>
          <p:cNvPr id="1256" name="Shape 1256"/>
          <p:cNvSpPr txBox="1"/>
          <p:nvPr/>
        </p:nvSpPr>
        <p:spPr>
          <a:xfrm>
            <a:off x="1299213" y="108789"/>
            <a:ext cx="6545700" cy="460500"/>
          </a:xfrm>
          <a:prstGeom prst="rect">
            <a:avLst/>
          </a:prstGeom>
          <a:noFill/>
          <a:ln>
            <a:noFill/>
          </a:ln>
        </p:spPr>
        <p:txBody>
          <a:bodyPr anchorCtr="0" anchor="ctr" bIns="45700" lIns="91425" rIns="91425" tIns="45700">
            <a:noAutofit/>
          </a:bodyPr>
          <a:lstStyle/>
          <a:p>
            <a:pPr indent="0" lvl="0" marL="0" marR="0" rtl="0" algn="ctr">
              <a:spcBef>
                <a:spcPts val="0"/>
              </a:spcBef>
              <a:buClr>
                <a:srgbClr val="243640"/>
              </a:buClr>
              <a:buSzPct val="25000"/>
              <a:buFont typeface="Arial"/>
              <a:buNone/>
            </a:pPr>
            <a:r>
              <a:rPr lang="en-US" sz="3200">
                <a:solidFill>
                  <a:srgbClr val="243640"/>
                </a:solidFill>
              </a:rPr>
              <a:t>Studies</a:t>
            </a:r>
          </a:p>
        </p:txBody>
      </p:sp>
      <p:cxnSp>
        <p:nvCxnSpPr>
          <p:cNvPr id="1257" name="Shape 1257"/>
          <p:cNvCxnSpPr/>
          <p:nvPr/>
        </p:nvCxnSpPr>
        <p:spPr>
          <a:xfrm>
            <a:off x="4409023" y="617640"/>
            <a:ext cx="326100" cy="0"/>
          </a:xfrm>
          <a:prstGeom prst="straightConnector1">
            <a:avLst/>
          </a:prstGeom>
          <a:noFill/>
          <a:ln cap="flat" cmpd="sng" w="28575">
            <a:solidFill>
              <a:srgbClr val="009A91"/>
            </a:solidFill>
            <a:prstDash val="solid"/>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2" name="Shape 1262"/>
        <p:cNvGrpSpPr/>
        <p:nvPr/>
      </p:nvGrpSpPr>
      <p:grpSpPr>
        <a:xfrm>
          <a:off x="0" y="0"/>
          <a:ext cx="0" cy="0"/>
          <a:chOff x="0" y="0"/>
          <a:chExt cx="0" cy="0"/>
        </a:xfrm>
      </p:grpSpPr>
      <p:sp>
        <p:nvSpPr>
          <p:cNvPr id="1263" name="Shape 1263"/>
          <p:cNvSpPr/>
          <p:nvPr/>
        </p:nvSpPr>
        <p:spPr>
          <a:xfrm>
            <a:off x="317800" y="3290900"/>
            <a:ext cx="7527000" cy="1471200"/>
          </a:xfrm>
          <a:prstGeom prst="rect">
            <a:avLst/>
          </a:prstGeom>
          <a:noFill/>
          <a:ln>
            <a:noFill/>
          </a:ln>
        </p:spPr>
        <p:txBody>
          <a:bodyPr anchorCtr="0" anchor="t" bIns="45700" lIns="91425" rIns="91425" tIns="45700">
            <a:noAutofit/>
          </a:bodyPr>
          <a:lstStyle/>
          <a:p>
            <a:pPr lvl="0" rtl="0">
              <a:spcBef>
                <a:spcPts val="0"/>
              </a:spcBef>
              <a:buClr>
                <a:schemeClr val="dk1"/>
              </a:buClr>
              <a:buFont typeface="Arial"/>
              <a:buNone/>
            </a:pPr>
            <a:r>
              <a:rPr lang="en-US">
                <a:solidFill>
                  <a:srgbClr val="717070"/>
                </a:solidFill>
              </a:rPr>
              <a:t>LOC = Lines of Code</a:t>
            </a:r>
          </a:p>
          <a:p>
            <a:pPr lvl="0" rtl="0">
              <a:spcBef>
                <a:spcPts val="0"/>
              </a:spcBef>
              <a:buClr>
                <a:schemeClr val="dk1"/>
              </a:buClr>
              <a:buFont typeface="Arial"/>
              <a:buNone/>
            </a:pPr>
            <a:r>
              <a:t/>
            </a:r>
            <a:endParaRPr>
              <a:solidFill>
                <a:srgbClr val="717070"/>
              </a:solidFill>
            </a:endParaRPr>
          </a:p>
          <a:p>
            <a:pPr lvl="0" rtl="0">
              <a:spcBef>
                <a:spcPts val="0"/>
              </a:spcBef>
              <a:buClr>
                <a:schemeClr val="dk1"/>
              </a:buClr>
              <a:buFont typeface="Arial"/>
              <a:buNone/>
            </a:pPr>
            <a:r>
              <a:rPr lang="en-US">
                <a:solidFill>
                  <a:srgbClr val="717070"/>
                </a:solidFill>
              </a:rPr>
              <a:t>Empirical results show that pairs produce higher quality code, more efficiently, and with higher overall productivity.  </a:t>
            </a:r>
          </a:p>
          <a:p>
            <a:pPr lvl="0" rtl="0">
              <a:spcBef>
                <a:spcPts val="0"/>
              </a:spcBef>
              <a:buClr>
                <a:schemeClr val="dk1"/>
              </a:buClr>
              <a:buFont typeface="Arial"/>
              <a:buNone/>
            </a:pPr>
            <a:r>
              <a:t/>
            </a:r>
            <a:endParaRPr>
              <a:solidFill>
                <a:srgbClr val="717070"/>
              </a:solidFill>
            </a:endParaRPr>
          </a:p>
          <a:p>
            <a:pPr lvl="0" rtl="0">
              <a:spcBef>
                <a:spcPts val="0"/>
              </a:spcBef>
              <a:buClr>
                <a:schemeClr val="dk1"/>
              </a:buClr>
              <a:buFont typeface="Arial"/>
              <a:buNone/>
            </a:pPr>
            <a:r>
              <a:rPr lang="en-US">
                <a:solidFill>
                  <a:srgbClr val="717070"/>
                </a:solidFill>
              </a:rPr>
              <a:t>Source: Williams, Laurie, and Robert R. Kessler. Pair Programming Illuminated. Boston: Addison-Wesley, 2003. Print.</a:t>
            </a:r>
          </a:p>
        </p:txBody>
      </p:sp>
      <p:sp>
        <p:nvSpPr>
          <p:cNvPr id="1264" name="Shape 1264"/>
          <p:cNvSpPr txBox="1"/>
          <p:nvPr/>
        </p:nvSpPr>
        <p:spPr>
          <a:xfrm>
            <a:off x="1299213" y="108789"/>
            <a:ext cx="6545700" cy="460500"/>
          </a:xfrm>
          <a:prstGeom prst="rect">
            <a:avLst/>
          </a:prstGeom>
          <a:noFill/>
          <a:ln>
            <a:noFill/>
          </a:ln>
        </p:spPr>
        <p:txBody>
          <a:bodyPr anchorCtr="0" anchor="ctr" bIns="45700" lIns="91425" rIns="91425" tIns="45700">
            <a:noAutofit/>
          </a:bodyPr>
          <a:lstStyle/>
          <a:p>
            <a:pPr indent="0" lvl="0" marL="0" marR="0" rtl="0" algn="ctr">
              <a:spcBef>
                <a:spcPts val="0"/>
              </a:spcBef>
              <a:buClr>
                <a:srgbClr val="243640"/>
              </a:buClr>
              <a:buSzPct val="25000"/>
              <a:buFont typeface="Arial"/>
              <a:buNone/>
            </a:pPr>
            <a:r>
              <a:rPr lang="en-US" sz="3200">
                <a:solidFill>
                  <a:srgbClr val="243640"/>
                </a:solidFill>
              </a:rPr>
              <a:t>Solo vs. Pair Programming</a:t>
            </a:r>
          </a:p>
        </p:txBody>
      </p:sp>
      <p:cxnSp>
        <p:nvCxnSpPr>
          <p:cNvPr id="1265" name="Shape 1265"/>
          <p:cNvCxnSpPr/>
          <p:nvPr/>
        </p:nvCxnSpPr>
        <p:spPr>
          <a:xfrm>
            <a:off x="4409023" y="617640"/>
            <a:ext cx="326100" cy="0"/>
          </a:xfrm>
          <a:prstGeom prst="straightConnector1">
            <a:avLst/>
          </a:prstGeom>
          <a:noFill/>
          <a:ln cap="flat" cmpd="sng" w="28575">
            <a:solidFill>
              <a:srgbClr val="009A91"/>
            </a:solidFill>
            <a:prstDash val="solid"/>
            <a:round/>
            <a:headEnd len="med" w="med" type="none"/>
            <a:tailEnd len="med" w="med" type="none"/>
          </a:ln>
        </p:spPr>
      </p:cxnSp>
      <p:graphicFrame>
        <p:nvGraphicFramePr>
          <p:cNvPr id="1266" name="Shape 1266"/>
          <p:cNvGraphicFramePr/>
          <p:nvPr/>
        </p:nvGraphicFramePr>
        <p:xfrm>
          <a:off x="495300" y="1138050"/>
          <a:ext cx="3000000" cy="3000000"/>
        </p:xfrm>
        <a:graphic>
          <a:graphicData uri="http://schemas.openxmlformats.org/drawingml/2006/table">
            <a:tbl>
              <a:tblPr bandRow="1" firstRow="1">
                <a:noFill/>
                <a:tableStyleId>{5079C7D0-D392-4E72-9F11-DDC6AF99CFD9}</a:tableStyleId>
              </a:tblPr>
              <a:tblGrid>
                <a:gridCol w="2717800"/>
                <a:gridCol w="2717800"/>
                <a:gridCol w="2717800"/>
              </a:tblGrid>
              <a:tr h="370850">
                <a:tc>
                  <a:txBody>
                    <a:bodyPr>
                      <a:noAutofit/>
                    </a:bodyPr>
                    <a:lstStyle/>
                    <a:p>
                      <a:pPr indent="0" lvl="0" marL="0" marR="0" rtl="0" algn="ctr">
                        <a:spcBef>
                          <a:spcPts val="0"/>
                        </a:spcBef>
                        <a:buSzPct val="25000"/>
                        <a:buNone/>
                      </a:pPr>
                      <a:r>
                        <a:t/>
                      </a:r>
                      <a:endParaRPr b="0" sz="1600">
                        <a:solidFill>
                          <a:srgbClr val="717070"/>
                        </a:solidFill>
                      </a:endParaRPr>
                    </a:p>
                  </a:txBody>
                  <a:tcPr marT="45725" marB="45725" marR="91450" marL="91450"/>
                </a:tc>
                <a:tc>
                  <a:txBody>
                    <a:bodyPr>
                      <a:noAutofit/>
                    </a:bodyPr>
                    <a:lstStyle/>
                    <a:p>
                      <a:pPr indent="0" lvl="0" marL="0" marR="0" rtl="0" algn="ctr">
                        <a:spcBef>
                          <a:spcPts val="0"/>
                        </a:spcBef>
                        <a:buSzPct val="25000"/>
                        <a:buNone/>
                      </a:pPr>
                      <a:r>
                        <a:rPr b="0" lang="en-US" sz="1600">
                          <a:solidFill>
                            <a:srgbClr val="717070"/>
                          </a:solidFill>
                        </a:rPr>
                        <a:t>Solo</a:t>
                      </a:r>
                    </a:p>
                  </a:txBody>
                  <a:tcPr marT="45725" marB="45725" marR="91450" marL="91450"/>
                </a:tc>
                <a:tc>
                  <a:txBody>
                    <a:bodyPr>
                      <a:noAutofit/>
                    </a:bodyPr>
                    <a:lstStyle/>
                    <a:p>
                      <a:pPr indent="0" lvl="0" marL="0" marR="0" rtl="0" algn="ctr">
                        <a:spcBef>
                          <a:spcPts val="0"/>
                        </a:spcBef>
                        <a:buSzPct val="25000"/>
                        <a:buNone/>
                      </a:pPr>
                      <a:r>
                        <a:rPr b="0" lang="en-US" sz="1600">
                          <a:solidFill>
                            <a:srgbClr val="717070"/>
                          </a:solidFill>
                        </a:rPr>
                        <a:t>Pair </a:t>
                      </a:r>
                    </a:p>
                  </a:txBody>
                  <a:tcPr marT="45725" marB="45725" marR="91450" marL="91450"/>
                </a:tc>
              </a:tr>
              <a:tr h="370850">
                <a:tc>
                  <a:txBody>
                    <a:bodyPr>
                      <a:noAutofit/>
                    </a:bodyPr>
                    <a:lstStyle/>
                    <a:p>
                      <a:pPr indent="0" lvl="0" marL="0" marR="0" rtl="0" algn="ctr">
                        <a:spcBef>
                          <a:spcPts val="0"/>
                        </a:spcBef>
                        <a:buSzPct val="25000"/>
                        <a:buNone/>
                      </a:pPr>
                      <a:r>
                        <a:rPr lang="en-US" sz="1600">
                          <a:solidFill>
                            <a:srgbClr val="717070"/>
                          </a:solidFill>
                        </a:rPr>
                        <a:t>Efficiency (decimal percent)</a:t>
                      </a:r>
                    </a:p>
                  </a:txBody>
                  <a:tcPr marT="45725" marB="45725" marR="91450" marL="91450"/>
                </a:tc>
                <a:tc>
                  <a:txBody>
                    <a:bodyPr>
                      <a:noAutofit/>
                    </a:bodyPr>
                    <a:lstStyle/>
                    <a:p>
                      <a:pPr indent="0" lvl="0" marL="0" marR="0" rtl="0" algn="ctr">
                        <a:spcBef>
                          <a:spcPts val="0"/>
                        </a:spcBef>
                        <a:buSzPct val="25000"/>
                        <a:buNone/>
                      </a:pPr>
                      <a:r>
                        <a:rPr lang="en-US" sz="1600">
                          <a:solidFill>
                            <a:srgbClr val="717070"/>
                          </a:solidFill>
                        </a:rPr>
                        <a:t>0.17</a:t>
                      </a:r>
                    </a:p>
                  </a:txBody>
                  <a:tcPr marT="45725" marB="45725" marR="91450" marL="91450"/>
                </a:tc>
                <a:tc>
                  <a:txBody>
                    <a:bodyPr>
                      <a:noAutofit/>
                    </a:bodyPr>
                    <a:lstStyle/>
                    <a:p>
                      <a:pPr indent="0" lvl="0" marL="0" marR="0" rtl="0" algn="ctr">
                        <a:spcBef>
                          <a:spcPts val="0"/>
                        </a:spcBef>
                        <a:buSzPct val="25000"/>
                        <a:buNone/>
                      </a:pPr>
                      <a:r>
                        <a:rPr lang="en-US" sz="1600">
                          <a:solidFill>
                            <a:srgbClr val="717070"/>
                          </a:solidFill>
                        </a:rPr>
                        <a:t>0.34</a:t>
                      </a:r>
                    </a:p>
                  </a:txBody>
                  <a:tcPr marT="45725" marB="45725" marR="91450" marL="91450"/>
                </a:tc>
              </a:tr>
              <a:tr h="370850">
                <a:tc>
                  <a:txBody>
                    <a:bodyPr>
                      <a:noAutofit/>
                    </a:bodyPr>
                    <a:lstStyle/>
                    <a:p>
                      <a:pPr indent="0" lvl="0" marL="0" marR="0" rtl="0" algn="ctr">
                        <a:spcBef>
                          <a:spcPts val="0"/>
                        </a:spcBef>
                        <a:buSzPct val="25000"/>
                        <a:buNone/>
                      </a:pPr>
                      <a:r>
                        <a:rPr lang="en-US" sz="1600">
                          <a:solidFill>
                            <a:srgbClr val="717070"/>
                          </a:solidFill>
                        </a:rPr>
                        <a:t>New-code productivity (LOC/person-hour) </a:t>
                      </a:r>
                    </a:p>
                  </a:txBody>
                  <a:tcPr marT="45725" marB="45725" marR="91450" marL="91450"/>
                </a:tc>
                <a:tc>
                  <a:txBody>
                    <a:bodyPr>
                      <a:noAutofit/>
                    </a:bodyPr>
                    <a:lstStyle/>
                    <a:p>
                      <a:pPr indent="0" lvl="0" marL="0" marR="0" rtl="0" algn="ctr">
                        <a:spcBef>
                          <a:spcPts val="0"/>
                        </a:spcBef>
                        <a:buSzPct val="25000"/>
                        <a:buNone/>
                      </a:pPr>
                      <a:r>
                        <a:rPr lang="en-US" sz="1600">
                          <a:solidFill>
                            <a:srgbClr val="717070"/>
                          </a:solidFill>
                        </a:rPr>
                        <a:t>25</a:t>
                      </a:r>
                    </a:p>
                  </a:txBody>
                  <a:tcPr marT="45725" marB="45725" marR="91450" marL="91450"/>
                </a:tc>
                <a:tc>
                  <a:txBody>
                    <a:bodyPr>
                      <a:noAutofit/>
                    </a:bodyPr>
                    <a:lstStyle/>
                    <a:p>
                      <a:pPr indent="0" lvl="0" marL="0" marR="0" rtl="0" algn="ctr">
                        <a:spcBef>
                          <a:spcPts val="0"/>
                        </a:spcBef>
                        <a:buSzPct val="25000"/>
                        <a:buNone/>
                      </a:pPr>
                      <a:r>
                        <a:rPr lang="en-US" sz="1600">
                          <a:solidFill>
                            <a:srgbClr val="717070"/>
                          </a:solidFill>
                        </a:rPr>
                        <a:t>22</a:t>
                      </a:r>
                    </a:p>
                  </a:txBody>
                  <a:tcPr marT="45725" marB="45725" marR="91450" marL="91450"/>
                </a:tc>
              </a:tr>
              <a:tr h="370850">
                <a:tc>
                  <a:txBody>
                    <a:bodyPr>
                      <a:noAutofit/>
                    </a:bodyPr>
                    <a:lstStyle/>
                    <a:p>
                      <a:pPr indent="0" lvl="0" marL="0" marR="0" rtl="0" algn="ctr">
                        <a:spcBef>
                          <a:spcPts val="0"/>
                        </a:spcBef>
                        <a:buSzPct val="25000"/>
                        <a:buNone/>
                      </a:pPr>
                      <a:r>
                        <a:rPr lang="en-US" sz="1600">
                          <a:solidFill>
                            <a:srgbClr val="717070"/>
                          </a:solidFill>
                        </a:rPr>
                        <a:t>Overall productivity (LOC/person-hour)</a:t>
                      </a:r>
                    </a:p>
                  </a:txBody>
                  <a:tcPr marT="45725" marB="45725" marR="91450" marL="91450"/>
                </a:tc>
                <a:tc>
                  <a:txBody>
                    <a:bodyPr>
                      <a:noAutofit/>
                    </a:bodyPr>
                    <a:lstStyle/>
                    <a:p>
                      <a:pPr indent="0" lvl="0" marL="0" marR="0" rtl="0" algn="ctr">
                        <a:spcBef>
                          <a:spcPts val="0"/>
                        </a:spcBef>
                        <a:buSzPct val="25000"/>
                        <a:buNone/>
                      </a:pPr>
                      <a:r>
                        <a:rPr lang="en-US" sz="1600">
                          <a:solidFill>
                            <a:srgbClr val="717070"/>
                          </a:solidFill>
                        </a:rPr>
                        <a:t>4.3</a:t>
                      </a:r>
                    </a:p>
                  </a:txBody>
                  <a:tcPr marT="45725" marB="45725" marR="91450" marL="91450"/>
                </a:tc>
                <a:tc>
                  <a:txBody>
                    <a:bodyPr>
                      <a:noAutofit/>
                    </a:bodyPr>
                    <a:lstStyle/>
                    <a:p>
                      <a:pPr indent="0" lvl="0" marL="0" marR="0" rtl="0" algn="ctr">
                        <a:spcBef>
                          <a:spcPts val="0"/>
                        </a:spcBef>
                        <a:buSzPct val="25000"/>
                        <a:buNone/>
                      </a:pPr>
                      <a:r>
                        <a:rPr lang="en-US" sz="1600">
                          <a:solidFill>
                            <a:srgbClr val="717070"/>
                          </a:solidFill>
                        </a:rPr>
                        <a:t>7.4 </a:t>
                      </a:r>
                    </a:p>
                  </a:txBody>
                  <a:tcPr marT="45725" marB="45725" marR="91450" marL="91450"/>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71" name="Shape 1271"/>
        <p:cNvGrpSpPr/>
        <p:nvPr/>
      </p:nvGrpSpPr>
      <p:grpSpPr>
        <a:xfrm>
          <a:off x="0" y="0"/>
          <a:ext cx="0" cy="0"/>
          <a:chOff x="0" y="0"/>
          <a:chExt cx="0" cy="0"/>
        </a:xfrm>
      </p:grpSpPr>
      <p:sp>
        <p:nvSpPr>
          <p:cNvPr id="1272" name="Shape 1272"/>
          <p:cNvSpPr txBox="1"/>
          <p:nvPr/>
        </p:nvSpPr>
        <p:spPr>
          <a:xfrm>
            <a:off x="696002" y="226525"/>
            <a:ext cx="7752000" cy="460500"/>
          </a:xfrm>
          <a:prstGeom prst="rect">
            <a:avLst/>
          </a:prstGeom>
          <a:noFill/>
          <a:ln>
            <a:noFill/>
          </a:ln>
        </p:spPr>
        <p:txBody>
          <a:bodyPr anchorCtr="0" anchor="ctr" bIns="45700" lIns="91425" rIns="91425" tIns="45700">
            <a:noAutofit/>
          </a:bodyPr>
          <a:lstStyle/>
          <a:p>
            <a:pPr indent="0" lvl="0" marL="0" marR="0" rtl="0" algn="ctr">
              <a:spcBef>
                <a:spcPts val="0"/>
              </a:spcBef>
              <a:buClr>
                <a:srgbClr val="243640"/>
              </a:buClr>
              <a:buSzPct val="25000"/>
              <a:buFont typeface="Arial"/>
              <a:buNone/>
            </a:pPr>
            <a:r>
              <a:rPr lang="en-US" sz="3200">
                <a:solidFill>
                  <a:srgbClr val="243640"/>
                </a:solidFill>
              </a:rPr>
              <a:t>ROI Example: XP vs. Waterfall or Agile</a:t>
            </a:r>
          </a:p>
        </p:txBody>
      </p:sp>
      <p:cxnSp>
        <p:nvCxnSpPr>
          <p:cNvPr id="1273" name="Shape 1273"/>
          <p:cNvCxnSpPr/>
          <p:nvPr/>
        </p:nvCxnSpPr>
        <p:spPr>
          <a:xfrm>
            <a:off x="4408948" y="770640"/>
            <a:ext cx="326100" cy="0"/>
          </a:xfrm>
          <a:prstGeom prst="straightConnector1">
            <a:avLst/>
          </a:prstGeom>
          <a:noFill/>
          <a:ln cap="flat" cmpd="sng" w="28575">
            <a:solidFill>
              <a:srgbClr val="009A91"/>
            </a:solidFill>
            <a:prstDash val="solid"/>
            <a:round/>
            <a:headEnd len="med" w="med" type="none"/>
            <a:tailEnd len="med" w="med" type="none"/>
          </a:ln>
        </p:spPr>
      </p:cxnSp>
      <p:pic>
        <p:nvPicPr>
          <p:cNvPr descr="6505.image_thumb_6651D036.png" id="1274" name="Shape 1274"/>
          <p:cNvPicPr preferRelativeResize="0"/>
          <p:nvPr/>
        </p:nvPicPr>
        <p:blipFill rotWithShape="1">
          <a:blip r:embed="rId3">
            <a:alphaModFix/>
          </a:blip>
          <a:srcRect b="0" l="0" r="0" t="0"/>
          <a:stretch/>
        </p:blipFill>
        <p:spPr>
          <a:xfrm>
            <a:off x="2266650" y="770650"/>
            <a:ext cx="4605000" cy="1279200"/>
          </a:xfrm>
          <a:prstGeom prst="rect">
            <a:avLst/>
          </a:prstGeom>
          <a:noFill/>
          <a:ln>
            <a:noFill/>
          </a:ln>
        </p:spPr>
      </p:pic>
      <p:pic>
        <p:nvPicPr>
          <p:cNvPr descr="7127.image_thumb_24D71DDD.png" id="1275" name="Shape 1275"/>
          <p:cNvPicPr preferRelativeResize="0"/>
          <p:nvPr/>
        </p:nvPicPr>
        <p:blipFill rotWithShape="1">
          <a:blip r:embed="rId4">
            <a:alphaModFix/>
          </a:blip>
          <a:srcRect b="0" l="0" r="0" t="0"/>
          <a:stretch/>
        </p:blipFill>
        <p:spPr>
          <a:xfrm>
            <a:off x="2266650" y="3354700"/>
            <a:ext cx="4610700" cy="1199400"/>
          </a:xfrm>
          <a:prstGeom prst="rect">
            <a:avLst/>
          </a:prstGeom>
          <a:noFill/>
          <a:ln>
            <a:noFill/>
          </a:ln>
        </p:spPr>
      </p:pic>
      <p:pic>
        <p:nvPicPr>
          <p:cNvPr descr="5008.image_thumb_6F21D882.png" id="1276" name="Shape 1276"/>
          <p:cNvPicPr preferRelativeResize="0"/>
          <p:nvPr/>
        </p:nvPicPr>
        <p:blipFill rotWithShape="1">
          <a:blip r:embed="rId5">
            <a:alphaModFix/>
          </a:blip>
          <a:srcRect b="0" l="0" r="0" t="0"/>
          <a:stretch/>
        </p:blipFill>
        <p:spPr>
          <a:xfrm>
            <a:off x="2266650" y="1988800"/>
            <a:ext cx="4610700" cy="1365900"/>
          </a:xfrm>
          <a:prstGeom prst="rect">
            <a:avLst/>
          </a:prstGeom>
          <a:noFill/>
          <a:ln>
            <a:noFill/>
          </a:ln>
        </p:spPr>
      </p:pic>
      <p:sp>
        <p:nvSpPr>
          <p:cNvPr id="1277" name="Shape 1277"/>
          <p:cNvSpPr/>
          <p:nvPr/>
        </p:nvSpPr>
        <p:spPr>
          <a:xfrm>
            <a:off x="282575" y="4534950"/>
            <a:ext cx="8168400" cy="223200"/>
          </a:xfrm>
          <a:prstGeom prst="rect">
            <a:avLst/>
          </a:prstGeom>
          <a:noFill/>
          <a:ln>
            <a:noFill/>
          </a:ln>
        </p:spPr>
        <p:txBody>
          <a:bodyPr anchorCtr="0" anchor="t" bIns="45700" lIns="91425" rIns="91425" tIns="45700">
            <a:noAutofit/>
          </a:bodyPr>
          <a:lstStyle/>
          <a:p>
            <a:pPr lvl="0" rtl="0">
              <a:spcBef>
                <a:spcPts val="0"/>
              </a:spcBef>
              <a:buClr>
                <a:schemeClr val="dk1"/>
              </a:buClr>
              <a:buSzPct val="25000"/>
              <a:buFont typeface="Arial"/>
              <a:buNone/>
            </a:pPr>
            <a:r>
              <a:rPr lang="en-US" sz="1200">
                <a:solidFill>
                  <a:srgbClr val="717070"/>
                </a:solidFill>
              </a:rPr>
              <a:t>Source: </a:t>
            </a:r>
            <a:r>
              <a:rPr lang="en-US" u="sng">
                <a:solidFill>
                  <a:srgbClr val="009999"/>
                </a:solidFill>
                <a:hlinkClick r:id="rId6"/>
              </a:rPr>
              <a:t>http://davidfrico.com/rico-apm-roi.pdf</a:t>
            </a:r>
            <a:r>
              <a:rPr lang="en-US" u="sng">
                <a:solidFill>
                  <a:srgbClr val="009999"/>
                </a:solidFill>
              </a:rPr>
              <a:t> </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82" name="Shape 1282"/>
        <p:cNvGrpSpPr/>
        <p:nvPr/>
      </p:nvGrpSpPr>
      <p:grpSpPr>
        <a:xfrm>
          <a:off x="0" y="0"/>
          <a:ext cx="0" cy="0"/>
          <a:chOff x="0" y="0"/>
          <a:chExt cx="0" cy="0"/>
        </a:xfrm>
      </p:grpSpPr>
      <p:sp>
        <p:nvSpPr>
          <p:cNvPr id="1283" name="Shape 1283"/>
          <p:cNvSpPr txBox="1"/>
          <p:nvPr/>
        </p:nvSpPr>
        <p:spPr>
          <a:xfrm>
            <a:off x="696002" y="226525"/>
            <a:ext cx="7752000" cy="460500"/>
          </a:xfrm>
          <a:prstGeom prst="rect">
            <a:avLst/>
          </a:prstGeom>
          <a:noFill/>
          <a:ln>
            <a:noFill/>
          </a:ln>
        </p:spPr>
        <p:txBody>
          <a:bodyPr anchorCtr="0" anchor="ctr" bIns="45700" lIns="91425" rIns="91425" tIns="45700">
            <a:noAutofit/>
          </a:bodyPr>
          <a:lstStyle/>
          <a:p>
            <a:pPr indent="0" lvl="0" marL="0" marR="0" rtl="0" algn="ctr">
              <a:spcBef>
                <a:spcPts val="0"/>
              </a:spcBef>
              <a:buClr>
                <a:srgbClr val="243640"/>
              </a:buClr>
              <a:buSzPct val="25000"/>
              <a:buFont typeface="Arial"/>
              <a:buNone/>
            </a:pPr>
            <a:r>
              <a:rPr lang="en-US" sz="3200">
                <a:solidFill>
                  <a:srgbClr val="243640"/>
                </a:solidFill>
              </a:rPr>
              <a:t>ROI Example: XP vs. Waterfall or Agile</a:t>
            </a:r>
          </a:p>
        </p:txBody>
      </p:sp>
      <p:cxnSp>
        <p:nvCxnSpPr>
          <p:cNvPr id="1284" name="Shape 1284"/>
          <p:cNvCxnSpPr/>
          <p:nvPr/>
        </p:nvCxnSpPr>
        <p:spPr>
          <a:xfrm>
            <a:off x="4408948" y="770640"/>
            <a:ext cx="326100" cy="0"/>
          </a:xfrm>
          <a:prstGeom prst="straightConnector1">
            <a:avLst/>
          </a:prstGeom>
          <a:noFill/>
          <a:ln cap="flat" cmpd="sng" w="28575">
            <a:solidFill>
              <a:srgbClr val="009A91"/>
            </a:solidFill>
            <a:prstDash val="solid"/>
            <a:round/>
            <a:headEnd len="med" w="med" type="none"/>
            <a:tailEnd len="med" w="med" type="none"/>
          </a:ln>
        </p:spPr>
      </p:cxnSp>
      <p:pic>
        <p:nvPicPr>
          <p:cNvPr descr="agile-vs-waterfall.png" id="1285" name="Shape 1285"/>
          <p:cNvPicPr preferRelativeResize="0"/>
          <p:nvPr/>
        </p:nvPicPr>
        <p:blipFill rotWithShape="1">
          <a:blip r:embed="rId3">
            <a:alphaModFix/>
          </a:blip>
          <a:srcRect b="0" l="0" r="0" t="0"/>
          <a:stretch/>
        </p:blipFill>
        <p:spPr>
          <a:xfrm>
            <a:off x="1400100" y="854275"/>
            <a:ext cx="6343800" cy="38862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90" name="Shape 1290"/>
        <p:cNvGrpSpPr/>
        <p:nvPr/>
      </p:nvGrpSpPr>
      <p:grpSpPr>
        <a:xfrm>
          <a:off x="0" y="0"/>
          <a:ext cx="0" cy="0"/>
          <a:chOff x="0" y="0"/>
          <a:chExt cx="0" cy="0"/>
        </a:xfrm>
      </p:grpSpPr>
      <p:sp>
        <p:nvSpPr>
          <p:cNvPr id="1291" name="Shape 1291"/>
          <p:cNvSpPr txBox="1"/>
          <p:nvPr/>
        </p:nvSpPr>
        <p:spPr>
          <a:xfrm>
            <a:off x="696002" y="226525"/>
            <a:ext cx="7752000" cy="460500"/>
          </a:xfrm>
          <a:prstGeom prst="rect">
            <a:avLst/>
          </a:prstGeom>
          <a:noFill/>
          <a:ln>
            <a:noFill/>
          </a:ln>
        </p:spPr>
        <p:txBody>
          <a:bodyPr anchorCtr="0" anchor="ctr" bIns="45700" lIns="91425" rIns="91425" tIns="45700">
            <a:noAutofit/>
          </a:bodyPr>
          <a:lstStyle/>
          <a:p>
            <a:pPr indent="0" lvl="0" marL="0" marR="0" rtl="0" algn="ctr">
              <a:spcBef>
                <a:spcPts val="0"/>
              </a:spcBef>
              <a:buClr>
                <a:srgbClr val="243640"/>
              </a:buClr>
              <a:buSzPct val="25000"/>
              <a:buFont typeface="Arial"/>
              <a:buNone/>
            </a:pPr>
            <a:r>
              <a:rPr lang="en-US" sz="3200">
                <a:solidFill>
                  <a:srgbClr val="243640"/>
                </a:solidFill>
              </a:rPr>
              <a:t>ROI Example: XP vs. Waterfall or Agile</a:t>
            </a:r>
          </a:p>
        </p:txBody>
      </p:sp>
      <p:cxnSp>
        <p:nvCxnSpPr>
          <p:cNvPr id="1292" name="Shape 1292"/>
          <p:cNvCxnSpPr/>
          <p:nvPr/>
        </p:nvCxnSpPr>
        <p:spPr>
          <a:xfrm>
            <a:off x="4408948" y="770640"/>
            <a:ext cx="326100" cy="0"/>
          </a:xfrm>
          <a:prstGeom prst="straightConnector1">
            <a:avLst/>
          </a:prstGeom>
          <a:noFill/>
          <a:ln cap="flat" cmpd="sng" w="28575">
            <a:solidFill>
              <a:srgbClr val="009A91"/>
            </a:solidFill>
            <a:prstDash val="solid"/>
            <a:round/>
            <a:headEnd len="med" w="med" type="none"/>
            <a:tailEnd len="med" w="med" type="none"/>
          </a:ln>
        </p:spPr>
      </p:cxnSp>
      <p:pic>
        <p:nvPicPr>
          <p:cNvPr descr="agileevd1jpg.jpg" id="1293" name="Shape 1293"/>
          <p:cNvPicPr preferRelativeResize="0"/>
          <p:nvPr/>
        </p:nvPicPr>
        <p:blipFill rotWithShape="1">
          <a:blip r:embed="rId3">
            <a:alphaModFix/>
          </a:blip>
          <a:srcRect b="0" l="0" r="0" t="0"/>
          <a:stretch/>
        </p:blipFill>
        <p:spPr>
          <a:xfrm>
            <a:off x="879150" y="913125"/>
            <a:ext cx="7385700" cy="38757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97" name="Shape 1297"/>
        <p:cNvGrpSpPr/>
        <p:nvPr/>
      </p:nvGrpSpPr>
      <p:grpSpPr>
        <a:xfrm>
          <a:off x="0" y="0"/>
          <a:ext cx="0" cy="0"/>
          <a:chOff x="0" y="0"/>
          <a:chExt cx="0" cy="0"/>
        </a:xfrm>
      </p:grpSpPr>
      <p:pic>
        <p:nvPicPr>
          <p:cNvPr id="1298" name="Shape 1298"/>
          <p:cNvPicPr preferRelativeResize="0"/>
          <p:nvPr/>
        </p:nvPicPr>
        <p:blipFill rotWithShape="1">
          <a:blip r:embed="rId3">
            <a:alphaModFix/>
          </a:blip>
          <a:srcRect b="0" l="0" r="0" t="0"/>
          <a:stretch/>
        </p:blipFill>
        <p:spPr>
          <a:xfrm>
            <a:off x="1371600" y="409720"/>
            <a:ext cx="1752600" cy="657300"/>
          </a:xfrm>
          <a:prstGeom prst="rect">
            <a:avLst/>
          </a:prstGeom>
          <a:noFill/>
          <a:ln>
            <a:noFill/>
          </a:ln>
        </p:spPr>
      </p:pic>
      <p:pic>
        <p:nvPicPr>
          <p:cNvPr id="1299" name="Shape 1299"/>
          <p:cNvPicPr preferRelativeResize="0"/>
          <p:nvPr/>
        </p:nvPicPr>
        <p:blipFill rotWithShape="1">
          <a:blip r:embed="rId4">
            <a:alphaModFix/>
          </a:blip>
          <a:srcRect b="0" l="0" r="0" t="0"/>
          <a:stretch/>
        </p:blipFill>
        <p:spPr>
          <a:xfrm>
            <a:off x="1714047" y="1171720"/>
            <a:ext cx="1067700" cy="1067700"/>
          </a:xfrm>
          <a:prstGeom prst="rect">
            <a:avLst/>
          </a:prstGeom>
          <a:noFill/>
          <a:ln>
            <a:noFill/>
          </a:ln>
        </p:spPr>
      </p:pic>
      <p:pic>
        <p:nvPicPr>
          <p:cNvPr id="1300" name="Shape 1300"/>
          <p:cNvPicPr preferRelativeResize="0"/>
          <p:nvPr/>
        </p:nvPicPr>
        <p:blipFill rotWithShape="1">
          <a:blip r:embed="rId5">
            <a:alphaModFix/>
          </a:blip>
          <a:srcRect b="0" l="0" r="0" t="0"/>
          <a:stretch/>
        </p:blipFill>
        <p:spPr>
          <a:xfrm>
            <a:off x="1181100" y="2137057"/>
            <a:ext cx="2133600" cy="787200"/>
          </a:xfrm>
          <a:prstGeom prst="rect">
            <a:avLst/>
          </a:prstGeom>
          <a:noFill/>
          <a:ln>
            <a:noFill/>
          </a:ln>
        </p:spPr>
      </p:pic>
      <p:pic>
        <p:nvPicPr>
          <p:cNvPr id="1301" name="Shape 1301"/>
          <p:cNvPicPr preferRelativeResize="0"/>
          <p:nvPr/>
        </p:nvPicPr>
        <p:blipFill rotWithShape="1">
          <a:blip r:embed="rId6">
            <a:alphaModFix/>
          </a:blip>
          <a:srcRect b="0" l="0" r="0" t="0"/>
          <a:stretch/>
        </p:blipFill>
        <p:spPr>
          <a:xfrm>
            <a:off x="838200" y="3057671"/>
            <a:ext cx="2819400" cy="705000"/>
          </a:xfrm>
          <a:prstGeom prst="rect">
            <a:avLst/>
          </a:prstGeom>
          <a:noFill/>
          <a:ln>
            <a:noFill/>
          </a:ln>
        </p:spPr>
      </p:pic>
      <p:pic>
        <p:nvPicPr>
          <p:cNvPr id="1302" name="Shape 1302"/>
          <p:cNvPicPr preferRelativeResize="0"/>
          <p:nvPr/>
        </p:nvPicPr>
        <p:blipFill rotWithShape="1">
          <a:blip r:embed="rId7">
            <a:alphaModFix/>
          </a:blip>
          <a:srcRect b="0" l="0" r="0" t="0"/>
          <a:stretch/>
        </p:blipFill>
        <p:spPr>
          <a:xfrm>
            <a:off x="1028700" y="4143521"/>
            <a:ext cx="2438400" cy="414000"/>
          </a:xfrm>
          <a:prstGeom prst="rect">
            <a:avLst/>
          </a:prstGeom>
          <a:noFill/>
          <a:ln>
            <a:noFill/>
          </a:ln>
        </p:spPr>
      </p:pic>
      <p:sp>
        <p:nvSpPr>
          <p:cNvPr id="1303" name="Shape 1303"/>
          <p:cNvSpPr txBox="1"/>
          <p:nvPr/>
        </p:nvSpPr>
        <p:spPr>
          <a:xfrm>
            <a:off x="5105398" y="1673244"/>
            <a:ext cx="3733800" cy="1508100"/>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lang="en-US" sz="4600">
                <a:solidFill>
                  <a:schemeClr val="lt1"/>
                </a:solidFill>
                <a:latin typeface="Arial"/>
                <a:ea typeface="Arial"/>
                <a:cs typeface="Arial"/>
                <a:sym typeface="Arial"/>
              </a:rPr>
              <a:t>Pivotal Investors</a:t>
            </a:r>
          </a:p>
        </p:txBody>
      </p:sp>
      <p:pic>
        <p:nvPicPr>
          <p:cNvPr descr="pivotal_white.png" id="1304" name="Shape 1304"/>
          <p:cNvPicPr preferRelativeResize="0"/>
          <p:nvPr/>
        </p:nvPicPr>
        <p:blipFill rotWithShape="1">
          <a:blip r:embed="rId8">
            <a:alphaModFix/>
          </a:blip>
          <a:srcRect b="0" l="0" r="0" t="0"/>
          <a:stretch/>
        </p:blipFill>
        <p:spPr>
          <a:xfrm>
            <a:off x="8098903" y="4658051"/>
            <a:ext cx="755700" cy="185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08" name="Shape 1308"/>
        <p:cNvGrpSpPr/>
        <p:nvPr/>
      </p:nvGrpSpPr>
      <p:grpSpPr>
        <a:xfrm>
          <a:off x="0" y="0"/>
          <a:ext cx="0" cy="0"/>
          <a:chOff x="0" y="0"/>
          <a:chExt cx="0" cy="0"/>
        </a:xfrm>
      </p:grpSpPr>
      <p:sp>
        <p:nvSpPr>
          <p:cNvPr id="1309" name="Shape 1309"/>
          <p:cNvSpPr txBox="1"/>
          <p:nvPr/>
        </p:nvSpPr>
        <p:spPr>
          <a:xfrm>
            <a:off x="4638675" y="2127646"/>
            <a:ext cx="4248300" cy="901200"/>
          </a:xfrm>
          <a:prstGeom prst="rect">
            <a:avLst/>
          </a:prstGeom>
          <a:noFill/>
          <a:ln>
            <a:noFill/>
          </a:ln>
        </p:spPr>
        <p:txBody>
          <a:bodyPr anchorCtr="0" anchor="t" bIns="34275" lIns="68575" rIns="68575" tIns="34275">
            <a:noAutofit/>
          </a:bodyPr>
          <a:lstStyle/>
          <a:p>
            <a:pPr indent="0" lvl="0" marL="0" marR="0" rtl="0" algn="ctr">
              <a:lnSpc>
                <a:spcPct val="100000"/>
              </a:lnSpc>
              <a:spcBef>
                <a:spcPts val="0"/>
              </a:spcBef>
              <a:spcAft>
                <a:spcPts val="0"/>
              </a:spcAft>
              <a:buClr>
                <a:schemeClr val="lt1"/>
              </a:buClr>
              <a:buSzPct val="25000"/>
              <a:buFont typeface="Arial"/>
              <a:buNone/>
            </a:pPr>
            <a:r>
              <a:rPr b="1" i="0" lang="en-US" sz="6000" u="none" cap="none" strike="noStrike">
                <a:solidFill>
                  <a:schemeClr val="lt1"/>
                </a:solidFill>
                <a:latin typeface="Arial"/>
                <a:ea typeface="Arial"/>
                <a:cs typeface="Arial"/>
                <a:sym typeface="Arial"/>
              </a:rPr>
              <a:t>Thank You!</a:t>
            </a:r>
            <a:br>
              <a:rPr b="1" i="0" lang="en-US" sz="6000" u="none" cap="none" strike="noStrike">
                <a:solidFill>
                  <a:schemeClr val="lt1"/>
                </a:solidFill>
                <a:latin typeface="Arial"/>
                <a:ea typeface="Arial"/>
                <a:cs typeface="Arial"/>
                <a:sym typeface="Arial"/>
              </a:rPr>
            </a:br>
            <a:br>
              <a:rPr b="1" i="0" lang="en-US" sz="6000" u="none" cap="none" strike="noStrike">
                <a:solidFill>
                  <a:schemeClr val="lt1"/>
                </a:solidFill>
                <a:latin typeface="Arial"/>
                <a:ea typeface="Arial"/>
                <a:cs typeface="Arial"/>
                <a:sym typeface="Arial"/>
              </a:rPr>
            </a:br>
            <a:br>
              <a:rPr b="1" i="0" lang="en-US" sz="6000" u="none" cap="none" strike="noStrike">
                <a:solidFill>
                  <a:schemeClr val="lt1"/>
                </a:solidFill>
                <a:latin typeface="Arial"/>
                <a:ea typeface="Arial"/>
                <a:cs typeface="Arial"/>
                <a:sym typeface="Arial"/>
              </a:rPr>
            </a:br>
            <a:br>
              <a:rPr b="1" i="0" lang="en-US" sz="6000" u="none" cap="none" strike="noStrike">
                <a:solidFill>
                  <a:schemeClr val="lt1"/>
                </a:solidFill>
                <a:latin typeface="Arial"/>
                <a:ea typeface="Arial"/>
                <a:cs typeface="Arial"/>
                <a:sym typeface="Arial"/>
              </a:rPr>
            </a:b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3" name="Shape 533"/>
        <p:cNvGrpSpPr/>
        <p:nvPr/>
      </p:nvGrpSpPr>
      <p:grpSpPr>
        <a:xfrm>
          <a:off x="0" y="0"/>
          <a:ext cx="0" cy="0"/>
          <a:chOff x="0" y="0"/>
          <a:chExt cx="0" cy="0"/>
        </a:xfrm>
      </p:grpSpPr>
      <p:pic>
        <p:nvPicPr>
          <p:cNvPr id="534" name="Shape 534"/>
          <p:cNvPicPr preferRelativeResize="0"/>
          <p:nvPr>
            <p:ph idx="2" type="pic"/>
          </p:nvPr>
        </p:nvPicPr>
        <p:blipFill rotWithShape="1">
          <a:blip r:embed="rId3">
            <a:alphaModFix amt="30000"/>
          </a:blip>
          <a:srcRect b="8626" l="0" r="0" t="8627"/>
          <a:stretch/>
        </p:blipFill>
        <p:spPr>
          <a:xfrm>
            <a:off x="114300" y="112713"/>
            <a:ext cx="8915400" cy="4918074"/>
          </a:xfrm>
          <a:prstGeom prst="rect">
            <a:avLst/>
          </a:prstGeom>
          <a:noFill/>
          <a:ln>
            <a:noFill/>
          </a:ln>
        </p:spPr>
      </p:pic>
      <p:sp>
        <p:nvSpPr>
          <p:cNvPr id="535" name="Shape 535"/>
          <p:cNvSpPr/>
          <p:nvPr/>
        </p:nvSpPr>
        <p:spPr>
          <a:xfrm>
            <a:off x="2351397" y="3067082"/>
            <a:ext cx="2177004" cy="523219"/>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0" i="0" lang="en-US" sz="1400" u="none" cap="none" strike="noStrike">
                <a:solidFill>
                  <a:srgbClr val="FFFFFF"/>
                </a:solidFill>
                <a:latin typeface="Arial"/>
                <a:ea typeface="Arial"/>
                <a:cs typeface="Arial"/>
                <a:sym typeface="Arial"/>
              </a:rPr>
              <a:t>Near-free</a:t>
            </a:r>
            <a:br>
              <a:rPr b="0" i="0" lang="en-US" sz="1400" u="none" cap="none" strike="noStrike">
                <a:solidFill>
                  <a:srgbClr val="FFFFFF"/>
                </a:solidFill>
                <a:latin typeface="Arial"/>
                <a:ea typeface="Arial"/>
                <a:cs typeface="Arial"/>
                <a:sym typeface="Arial"/>
              </a:rPr>
            </a:br>
            <a:r>
              <a:rPr b="0" i="0" lang="en-US" sz="1400" u="none" cap="none" strike="noStrike">
                <a:solidFill>
                  <a:srgbClr val="FFFFFF"/>
                </a:solidFill>
                <a:latin typeface="Arial"/>
                <a:ea typeface="Arial"/>
                <a:cs typeface="Arial"/>
                <a:sym typeface="Arial"/>
              </a:rPr>
              <a:t>computing costs</a:t>
            </a:r>
          </a:p>
        </p:txBody>
      </p:sp>
      <p:sp>
        <p:nvSpPr>
          <p:cNvPr id="536" name="Shape 536"/>
          <p:cNvSpPr/>
          <p:nvPr/>
        </p:nvSpPr>
        <p:spPr>
          <a:xfrm>
            <a:off x="87196" y="3067082"/>
            <a:ext cx="2177004" cy="523219"/>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0" i="0" lang="en-US" sz="1400" u="none" cap="none" strike="noStrike">
                <a:solidFill>
                  <a:srgbClr val="FFFFFF"/>
                </a:solidFill>
                <a:latin typeface="Arial"/>
                <a:ea typeface="Arial"/>
                <a:cs typeface="Arial"/>
                <a:sym typeface="Arial"/>
              </a:rPr>
              <a:t>Mobile devices</a:t>
            </a:r>
            <a:br>
              <a:rPr b="0" i="0" lang="en-US" sz="1400" u="none" cap="none" strike="noStrike">
                <a:solidFill>
                  <a:srgbClr val="FFFFFF"/>
                </a:solidFill>
                <a:latin typeface="Arial"/>
                <a:ea typeface="Arial"/>
                <a:cs typeface="Arial"/>
                <a:sym typeface="Arial"/>
              </a:rPr>
            </a:br>
            <a:r>
              <a:rPr b="0" i="0" lang="en-US" sz="1400" u="none" cap="none" strike="noStrike">
                <a:solidFill>
                  <a:srgbClr val="FFFFFF"/>
                </a:solidFill>
                <a:latin typeface="Arial"/>
                <a:ea typeface="Arial"/>
                <a:cs typeface="Arial"/>
                <a:sym typeface="Arial"/>
              </a:rPr>
              <a:t>and connectivity</a:t>
            </a:r>
          </a:p>
        </p:txBody>
      </p:sp>
      <p:sp>
        <p:nvSpPr>
          <p:cNvPr id="537" name="Shape 537"/>
          <p:cNvSpPr/>
          <p:nvPr/>
        </p:nvSpPr>
        <p:spPr>
          <a:xfrm>
            <a:off x="6879799" y="3067082"/>
            <a:ext cx="2177004" cy="523219"/>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0" i="0" lang="en-US" sz="1400" u="none" cap="none" strike="noStrike">
                <a:solidFill>
                  <a:srgbClr val="FFFFFF"/>
                </a:solidFill>
                <a:latin typeface="Arial"/>
                <a:ea typeface="Arial"/>
                <a:cs typeface="Arial"/>
                <a:sym typeface="Arial"/>
              </a:rPr>
              <a:t>Ubiquity of</a:t>
            </a:r>
            <a:br>
              <a:rPr b="0" i="0" lang="en-US" sz="1400" u="none" cap="none" strike="noStrike">
                <a:solidFill>
                  <a:srgbClr val="FFFFFF"/>
                </a:solidFill>
                <a:latin typeface="Arial"/>
                <a:ea typeface="Arial"/>
                <a:cs typeface="Arial"/>
                <a:sym typeface="Arial"/>
              </a:rPr>
            </a:br>
            <a:r>
              <a:rPr b="0" i="0" lang="en-US" sz="1400" u="none" cap="none" strike="noStrike">
                <a:solidFill>
                  <a:srgbClr val="FFFFFF"/>
                </a:solidFill>
                <a:latin typeface="Arial"/>
                <a:ea typeface="Arial"/>
                <a:cs typeface="Arial"/>
                <a:sym typeface="Arial"/>
              </a:rPr>
              <a:t>embedded sensors</a:t>
            </a:r>
          </a:p>
        </p:txBody>
      </p:sp>
      <p:sp>
        <p:nvSpPr>
          <p:cNvPr id="538" name="Shape 538"/>
          <p:cNvSpPr/>
          <p:nvPr/>
        </p:nvSpPr>
        <p:spPr>
          <a:xfrm>
            <a:off x="4615598" y="3067082"/>
            <a:ext cx="2177004" cy="523219"/>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0" i="0" lang="en-US" sz="1400" u="none" cap="none" strike="noStrike">
                <a:solidFill>
                  <a:srgbClr val="FFFFFF"/>
                </a:solidFill>
                <a:latin typeface="Arial"/>
                <a:ea typeface="Arial"/>
                <a:cs typeface="Arial"/>
                <a:sym typeface="Arial"/>
              </a:rPr>
              <a:t>Global scale</a:t>
            </a:r>
            <a:br>
              <a:rPr b="0" i="0" lang="en-US" sz="1400" u="none" cap="none" strike="noStrike">
                <a:solidFill>
                  <a:srgbClr val="FFFFFF"/>
                </a:solidFill>
                <a:latin typeface="Arial"/>
                <a:ea typeface="Arial"/>
                <a:cs typeface="Arial"/>
                <a:sym typeface="Arial"/>
              </a:rPr>
            </a:br>
            <a:r>
              <a:rPr b="0" i="0" lang="en-US" sz="1400" u="none" cap="none" strike="noStrike">
                <a:solidFill>
                  <a:srgbClr val="FFFFFF"/>
                </a:solidFill>
                <a:latin typeface="Arial"/>
                <a:ea typeface="Arial"/>
                <a:cs typeface="Arial"/>
                <a:sym typeface="Arial"/>
              </a:rPr>
              <a:t>of operations</a:t>
            </a:r>
          </a:p>
        </p:txBody>
      </p:sp>
      <p:pic>
        <p:nvPicPr>
          <p:cNvPr descr="Phone.wmf" id="539" name="Shape 539"/>
          <p:cNvPicPr preferRelativeResize="0"/>
          <p:nvPr/>
        </p:nvPicPr>
        <p:blipFill rotWithShape="1">
          <a:blip r:embed="rId4">
            <a:alphaModFix/>
          </a:blip>
          <a:srcRect b="0" l="0" r="0" t="0"/>
          <a:stretch/>
        </p:blipFill>
        <p:spPr>
          <a:xfrm>
            <a:off x="996478" y="2173291"/>
            <a:ext cx="358441" cy="645195"/>
          </a:xfrm>
          <a:prstGeom prst="rect">
            <a:avLst/>
          </a:prstGeom>
          <a:noFill/>
          <a:ln>
            <a:noFill/>
          </a:ln>
        </p:spPr>
      </p:pic>
      <p:pic>
        <p:nvPicPr>
          <p:cNvPr descr="Planet.wmf" id="540" name="Shape 540"/>
          <p:cNvPicPr preferRelativeResize="0"/>
          <p:nvPr/>
        </p:nvPicPr>
        <p:blipFill rotWithShape="1">
          <a:blip r:embed="rId5">
            <a:alphaModFix/>
          </a:blip>
          <a:srcRect b="0" l="0" r="0" t="0"/>
          <a:stretch/>
        </p:blipFill>
        <p:spPr>
          <a:xfrm>
            <a:off x="5379217" y="2173291"/>
            <a:ext cx="645195" cy="645195"/>
          </a:xfrm>
          <a:prstGeom prst="rect">
            <a:avLst/>
          </a:prstGeom>
          <a:noFill/>
          <a:ln>
            <a:noFill/>
          </a:ln>
        </p:spPr>
      </p:pic>
      <p:pic>
        <p:nvPicPr>
          <p:cNvPr descr="Dollar Sign.emf" id="541" name="Shape 541"/>
          <p:cNvPicPr preferRelativeResize="0"/>
          <p:nvPr/>
        </p:nvPicPr>
        <p:blipFill rotWithShape="1">
          <a:blip r:embed="rId6">
            <a:alphaModFix/>
          </a:blip>
          <a:srcRect b="0" l="0" r="0" t="0"/>
          <a:stretch/>
        </p:blipFill>
        <p:spPr>
          <a:xfrm>
            <a:off x="3250292" y="2161069"/>
            <a:ext cx="381000" cy="669636"/>
          </a:xfrm>
          <a:prstGeom prst="rect">
            <a:avLst/>
          </a:prstGeom>
          <a:noFill/>
          <a:ln>
            <a:noFill/>
          </a:ln>
        </p:spPr>
      </p:pic>
      <p:pic>
        <p:nvPicPr>
          <p:cNvPr descr="Heart Beat Sensor.emf" id="542" name="Shape 542"/>
          <p:cNvPicPr preferRelativeResize="0"/>
          <p:nvPr/>
        </p:nvPicPr>
        <p:blipFill rotWithShape="1">
          <a:blip r:embed="rId7">
            <a:alphaModFix/>
          </a:blip>
          <a:srcRect b="0" l="0" r="0" t="0"/>
          <a:stretch/>
        </p:blipFill>
        <p:spPr>
          <a:xfrm>
            <a:off x="7592214" y="2198382"/>
            <a:ext cx="767064" cy="595012"/>
          </a:xfrm>
          <a:prstGeom prst="rect">
            <a:avLst/>
          </a:prstGeom>
          <a:noFill/>
          <a:ln>
            <a:noFill/>
          </a:ln>
        </p:spPr>
      </p:pic>
      <p:cxnSp>
        <p:nvCxnSpPr>
          <p:cNvPr id="543" name="Shape 543"/>
          <p:cNvCxnSpPr/>
          <p:nvPr/>
        </p:nvCxnSpPr>
        <p:spPr>
          <a:xfrm>
            <a:off x="1662544" y="2491618"/>
            <a:ext cx="1319480" cy="0"/>
          </a:xfrm>
          <a:prstGeom prst="straightConnector1">
            <a:avLst/>
          </a:prstGeom>
          <a:noFill/>
          <a:ln cap="flat" cmpd="sng" w="19050">
            <a:solidFill>
              <a:srgbClr val="FFFFFF"/>
            </a:solidFill>
            <a:prstDash val="dot"/>
            <a:round/>
            <a:headEnd len="med" w="med" type="none"/>
            <a:tailEnd len="med" w="med" type="none"/>
          </a:ln>
        </p:spPr>
      </p:cxnSp>
      <p:cxnSp>
        <p:nvCxnSpPr>
          <p:cNvPr id="544" name="Shape 544"/>
          <p:cNvCxnSpPr/>
          <p:nvPr/>
        </p:nvCxnSpPr>
        <p:spPr>
          <a:xfrm>
            <a:off x="3838703" y="2491618"/>
            <a:ext cx="1319480" cy="0"/>
          </a:xfrm>
          <a:prstGeom prst="straightConnector1">
            <a:avLst/>
          </a:prstGeom>
          <a:noFill/>
          <a:ln cap="flat" cmpd="sng" w="19050">
            <a:solidFill>
              <a:srgbClr val="FFFFFF"/>
            </a:solidFill>
            <a:prstDash val="dot"/>
            <a:round/>
            <a:headEnd len="med" w="med" type="none"/>
            <a:tailEnd len="med" w="med" type="none"/>
          </a:ln>
        </p:spPr>
      </p:cxnSp>
      <p:cxnSp>
        <p:nvCxnSpPr>
          <p:cNvPr id="545" name="Shape 545"/>
          <p:cNvCxnSpPr/>
          <p:nvPr/>
        </p:nvCxnSpPr>
        <p:spPr>
          <a:xfrm>
            <a:off x="6135392" y="2491618"/>
            <a:ext cx="1319480" cy="0"/>
          </a:xfrm>
          <a:prstGeom prst="straightConnector1">
            <a:avLst/>
          </a:prstGeom>
          <a:noFill/>
          <a:ln cap="flat" cmpd="sng" w="19050">
            <a:solidFill>
              <a:srgbClr val="FFFFFF"/>
            </a:solidFill>
            <a:prstDash val="dot"/>
            <a:round/>
            <a:headEnd len="med" w="med" type="none"/>
            <a:tailEnd len="med" w="med" type="none"/>
          </a:ln>
        </p:spPr>
      </p:cxnSp>
      <p:sp>
        <p:nvSpPr>
          <p:cNvPr id="546" name="Shape 546"/>
          <p:cNvSpPr txBox="1"/>
          <p:nvPr>
            <p:ph idx="1" type="body"/>
          </p:nvPr>
        </p:nvSpPr>
        <p:spPr>
          <a:xfrm>
            <a:off x="411479" y="347472"/>
            <a:ext cx="5303520" cy="237744"/>
          </a:xfrm>
          <a:prstGeom prst="rect">
            <a:avLst/>
          </a:prstGeom>
          <a:noFill/>
          <a:ln>
            <a:noFill/>
          </a:ln>
        </p:spPr>
        <p:txBody>
          <a:bodyPr anchorCtr="0" anchor="t" bIns="45700" lIns="0" rIns="91425" tIns="45700">
            <a:noAutofit/>
          </a:bodyPr>
          <a:lstStyle/>
          <a:p>
            <a:pPr indent="0" lvl="0" marL="0" marR="0" rtl="0" algn="l">
              <a:spcBef>
                <a:spcPts val="0"/>
              </a:spcBef>
              <a:buClr>
                <a:srgbClr val="199F80"/>
              </a:buClr>
              <a:buSzPct val="25000"/>
              <a:buFont typeface="Arial"/>
              <a:buNone/>
            </a:pPr>
            <a:r>
              <a:rPr b="1" i="0" lang="en-US" sz="1000" u="none" cap="none" strike="noStrike">
                <a:solidFill>
                  <a:srgbClr val="199F80"/>
                </a:solidFill>
                <a:latin typeface="Arial"/>
                <a:ea typeface="Arial"/>
                <a:cs typeface="Arial"/>
                <a:sym typeface="Arial"/>
              </a:rPr>
              <a:t>KEY TRENDS</a:t>
            </a:r>
          </a:p>
        </p:txBody>
      </p:sp>
      <p:sp>
        <p:nvSpPr>
          <p:cNvPr id="547" name="Shape 547"/>
          <p:cNvSpPr txBox="1"/>
          <p:nvPr>
            <p:ph idx="3" type="body"/>
          </p:nvPr>
        </p:nvSpPr>
        <p:spPr>
          <a:xfrm>
            <a:off x="411479" y="548068"/>
            <a:ext cx="3716019" cy="814388"/>
          </a:xfrm>
          <a:prstGeom prst="rect">
            <a:avLst/>
          </a:prstGeom>
          <a:noFill/>
          <a:ln>
            <a:noFill/>
          </a:ln>
        </p:spPr>
        <p:txBody>
          <a:bodyPr anchorCtr="0" anchor="t" bIns="45700" lIns="0" rIns="91425" tIns="45700">
            <a:noAutofit/>
          </a:bodyPr>
          <a:lstStyle/>
          <a:p>
            <a:pPr indent="0" lvl="0" marL="0" marR="0" rtl="0" algn="l">
              <a:spcBef>
                <a:spcPts val="0"/>
              </a:spcBef>
              <a:buClr>
                <a:schemeClr val="lt1"/>
              </a:buClr>
              <a:buSzPct val="25000"/>
              <a:buFont typeface="Arial"/>
              <a:buNone/>
            </a:pPr>
            <a:r>
              <a:rPr b="0" i="0" lang="en-US" sz="1600" u="none" cap="none" strike="noStrike">
                <a:solidFill>
                  <a:schemeClr val="lt1"/>
                </a:solidFill>
                <a:latin typeface="Arial"/>
                <a:ea typeface="Arial"/>
                <a:cs typeface="Arial"/>
                <a:sym typeface="Arial"/>
              </a:rPr>
              <a:t>The cost and ubiquity of computing enables cloud native software companies to reshape the world</a:t>
            </a:r>
          </a:p>
        </p:txBody>
      </p:sp>
      <p:pic>
        <p:nvPicPr>
          <p:cNvPr descr="pivotal_white.png" id="548" name="Shape 548"/>
          <p:cNvPicPr preferRelativeResize="0"/>
          <p:nvPr/>
        </p:nvPicPr>
        <p:blipFill rotWithShape="1">
          <a:blip r:embed="rId8">
            <a:alphaModFix/>
          </a:blip>
          <a:srcRect b="0" l="0" r="0" t="0"/>
          <a:stretch/>
        </p:blipFill>
        <p:spPr>
          <a:xfrm>
            <a:off x="8098903" y="4658051"/>
            <a:ext cx="755621" cy="18566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3" name="Shape 553"/>
        <p:cNvGrpSpPr/>
        <p:nvPr/>
      </p:nvGrpSpPr>
      <p:grpSpPr>
        <a:xfrm>
          <a:off x="0" y="0"/>
          <a:ext cx="0" cy="0"/>
          <a:chOff x="0" y="0"/>
          <a:chExt cx="0" cy="0"/>
        </a:xfrm>
      </p:grpSpPr>
      <p:pic>
        <p:nvPicPr>
          <p:cNvPr id="554" name="Shape 554"/>
          <p:cNvPicPr preferRelativeResize="0"/>
          <p:nvPr>
            <p:ph idx="2" type="pic"/>
          </p:nvPr>
        </p:nvPicPr>
        <p:blipFill rotWithShape="1">
          <a:blip r:embed="rId3">
            <a:alphaModFix amt="20000"/>
          </a:blip>
          <a:srcRect b="0" l="0" r="0" t="0"/>
          <a:stretch/>
        </p:blipFill>
        <p:spPr>
          <a:xfrm>
            <a:off x="114300" y="112713"/>
            <a:ext cx="8915400" cy="4918074"/>
          </a:xfrm>
          <a:prstGeom prst="rect">
            <a:avLst/>
          </a:prstGeom>
          <a:noFill/>
          <a:ln>
            <a:noFill/>
          </a:ln>
        </p:spPr>
      </p:pic>
      <p:sp>
        <p:nvSpPr>
          <p:cNvPr id="555" name="Shape 555"/>
          <p:cNvSpPr/>
          <p:nvPr/>
        </p:nvSpPr>
        <p:spPr>
          <a:xfrm>
            <a:off x="2819941" y="3724783"/>
            <a:ext cx="1837499" cy="338700"/>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1600" u="none" cap="none" strike="noStrike">
                <a:solidFill>
                  <a:srgbClr val="1AB391"/>
                </a:solidFill>
                <a:latin typeface="Arial"/>
                <a:ea typeface="Arial"/>
                <a:cs typeface="Arial"/>
                <a:sym typeface="Arial"/>
              </a:rPr>
              <a:t>Fear of Disruption</a:t>
            </a:r>
          </a:p>
        </p:txBody>
      </p:sp>
      <p:cxnSp>
        <p:nvCxnSpPr>
          <p:cNvPr id="556" name="Shape 556"/>
          <p:cNvCxnSpPr/>
          <p:nvPr/>
        </p:nvCxnSpPr>
        <p:spPr>
          <a:xfrm flipH="1" rot="-5400000">
            <a:off x="3491871" y="3440303"/>
            <a:ext cx="494100" cy="599"/>
          </a:xfrm>
          <a:prstGeom prst="bentConnector3">
            <a:avLst>
              <a:gd fmla="val 49999" name="adj1"/>
            </a:avLst>
          </a:prstGeom>
          <a:noFill/>
          <a:ln cap="rnd" cmpd="sng" w="22225">
            <a:solidFill>
              <a:srgbClr val="FFFFFF"/>
            </a:solidFill>
            <a:prstDash val="dot"/>
            <a:round/>
            <a:headEnd len="med" w="med" type="none"/>
            <a:tailEnd len="lg" w="lg" type="stealth"/>
          </a:ln>
        </p:spPr>
      </p:cxnSp>
      <p:pic>
        <p:nvPicPr>
          <p:cNvPr descr="pivotal_white.png" id="557" name="Shape 557"/>
          <p:cNvPicPr preferRelativeResize="0"/>
          <p:nvPr/>
        </p:nvPicPr>
        <p:blipFill rotWithShape="1">
          <a:blip r:embed="rId4">
            <a:alphaModFix/>
          </a:blip>
          <a:srcRect b="0" l="0" r="0" t="0"/>
          <a:stretch/>
        </p:blipFill>
        <p:spPr>
          <a:xfrm>
            <a:off x="8098903" y="4658051"/>
            <a:ext cx="755621" cy="185669"/>
          </a:xfrm>
          <a:prstGeom prst="rect">
            <a:avLst/>
          </a:prstGeom>
          <a:noFill/>
          <a:ln>
            <a:noFill/>
          </a:ln>
        </p:spPr>
      </p:pic>
      <p:sp>
        <p:nvSpPr>
          <p:cNvPr id="558" name="Shape 558"/>
          <p:cNvSpPr txBox="1"/>
          <p:nvPr/>
        </p:nvSpPr>
        <p:spPr>
          <a:xfrm>
            <a:off x="720150" y="1627575"/>
            <a:ext cx="7703700" cy="1508100"/>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0" i="0" lang="en-US" sz="4600" u="none" cap="none" strike="noStrike">
                <a:solidFill>
                  <a:schemeClr val="lt1"/>
                </a:solidFill>
                <a:latin typeface="Arial"/>
                <a:ea typeface="Arial"/>
                <a:cs typeface="Arial"/>
                <a:sym typeface="Arial"/>
              </a:rPr>
              <a:t>The drivers of</a:t>
            </a:r>
            <a:r>
              <a:rPr lang="en-US" sz="4600">
                <a:solidFill>
                  <a:schemeClr val="lt1"/>
                </a:solidFill>
              </a:rPr>
              <a:t> </a:t>
            </a:r>
            <a:r>
              <a:rPr b="0" i="0" lang="en-US" sz="4600" u="none" cap="none" strike="noStrike">
                <a:solidFill>
                  <a:schemeClr val="lt1"/>
                </a:solidFill>
                <a:latin typeface="Arial"/>
                <a:ea typeface="Arial"/>
                <a:cs typeface="Arial"/>
                <a:sym typeface="Arial"/>
              </a:rPr>
              <a:t>transformation are </a:t>
            </a:r>
            <a:r>
              <a:rPr b="0" i="0" lang="en-US" sz="4600" u="none" cap="none" strike="noStrike">
                <a:solidFill>
                  <a:srgbClr val="1AB391"/>
                </a:solidFill>
                <a:latin typeface="Arial"/>
                <a:ea typeface="Arial"/>
                <a:cs typeface="Arial"/>
                <a:sym typeface="Arial"/>
              </a:rPr>
              <a:t>fear</a:t>
            </a:r>
            <a:r>
              <a:rPr b="0" i="0" lang="en-US" sz="4600" u="none" cap="none" strike="noStrike">
                <a:solidFill>
                  <a:schemeClr val="lt1"/>
                </a:solidFill>
                <a:latin typeface="Arial"/>
                <a:ea typeface="Arial"/>
                <a:cs typeface="Arial"/>
                <a:sym typeface="Arial"/>
              </a:rPr>
              <a:t> and </a:t>
            </a:r>
            <a:r>
              <a:rPr b="0" i="0" lang="en-US" sz="4600" u="none" cap="none" strike="noStrike">
                <a:solidFill>
                  <a:srgbClr val="1AB391"/>
                </a:solidFill>
                <a:latin typeface="Arial"/>
                <a:ea typeface="Arial"/>
                <a:cs typeface="Arial"/>
                <a:sym typeface="Arial"/>
              </a:rPr>
              <a:t>hope</a:t>
            </a:r>
          </a:p>
        </p:txBody>
      </p:sp>
      <p:sp>
        <p:nvSpPr>
          <p:cNvPr id="559" name="Shape 559"/>
          <p:cNvSpPr/>
          <p:nvPr/>
        </p:nvSpPr>
        <p:spPr>
          <a:xfrm>
            <a:off x="5218769" y="3724783"/>
            <a:ext cx="2358299" cy="338700"/>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b="1" i="0" lang="en-US" sz="1600" u="none" cap="none" strike="noStrike">
                <a:solidFill>
                  <a:srgbClr val="1AB391"/>
                </a:solidFill>
                <a:latin typeface="Arial"/>
                <a:ea typeface="Arial"/>
                <a:cs typeface="Arial"/>
                <a:sym typeface="Arial"/>
              </a:rPr>
              <a:t>Hope of Transformation</a:t>
            </a:r>
          </a:p>
        </p:txBody>
      </p:sp>
      <p:cxnSp>
        <p:nvCxnSpPr>
          <p:cNvPr id="560" name="Shape 560"/>
          <p:cNvCxnSpPr/>
          <p:nvPr/>
        </p:nvCxnSpPr>
        <p:spPr>
          <a:xfrm flipH="1" rot="-5400000">
            <a:off x="5998757" y="3440303"/>
            <a:ext cx="494100" cy="600"/>
          </a:xfrm>
          <a:prstGeom prst="bentConnector3">
            <a:avLst>
              <a:gd fmla="val 49999" name="adj1"/>
            </a:avLst>
          </a:prstGeom>
          <a:noFill/>
          <a:ln cap="rnd" cmpd="sng" w="22225">
            <a:solidFill>
              <a:srgbClr val="FFFFFF"/>
            </a:solidFill>
            <a:prstDash val="dot"/>
            <a:round/>
            <a:headEnd len="med" w="med" type="none"/>
            <a:tailEnd len="lg" w="lg" type="stealth"/>
          </a:ln>
        </p:spPr>
      </p:cxn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56"/>
                                        </p:tgtEl>
                                        <p:attrNameLst>
                                          <p:attrName>style.visibility</p:attrName>
                                        </p:attrNameLst>
                                      </p:cBhvr>
                                      <p:to>
                                        <p:strVal val="visible"/>
                                      </p:to>
                                    </p:set>
                                    <p:animEffect filter="fade" transition="in">
                                      <p:cBhvr>
                                        <p:cTn dur="500"/>
                                        <p:tgtEl>
                                          <p:spTgt spid="55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500"/>
                                        <p:tgtEl>
                                          <p:spTgt spid="55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60"/>
                                        </p:tgtEl>
                                        <p:attrNameLst>
                                          <p:attrName>style.visibility</p:attrName>
                                        </p:attrNameLst>
                                      </p:cBhvr>
                                      <p:to>
                                        <p:strVal val="visible"/>
                                      </p:to>
                                    </p:set>
                                    <p:animEffect filter="fade" transition="in">
                                      <p:cBhvr>
                                        <p:cTn dur="500"/>
                                        <p:tgtEl>
                                          <p:spTgt spid="560"/>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559"/>
                                        </p:tgtEl>
                                        <p:attrNameLst>
                                          <p:attrName>style.visibility</p:attrName>
                                        </p:attrNameLst>
                                      </p:cBhvr>
                                      <p:to>
                                        <p:strVal val="visible"/>
                                      </p:to>
                                    </p:set>
                                    <p:animEffect filter="fade" transition="in">
                                      <p:cBhvr>
                                        <p:cTn dur="500"/>
                                        <p:tgtEl>
                                          <p:spTgt spid="5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5" name="Shape 565"/>
        <p:cNvGrpSpPr/>
        <p:nvPr/>
      </p:nvGrpSpPr>
      <p:grpSpPr>
        <a:xfrm>
          <a:off x="0" y="0"/>
          <a:ext cx="0" cy="0"/>
          <a:chOff x="0" y="0"/>
          <a:chExt cx="0" cy="0"/>
        </a:xfrm>
      </p:grpSpPr>
      <p:pic>
        <p:nvPicPr>
          <p:cNvPr id="566" name="Shape 566"/>
          <p:cNvPicPr preferRelativeResize="0"/>
          <p:nvPr>
            <p:ph idx="2" type="pic"/>
          </p:nvPr>
        </p:nvPicPr>
        <p:blipFill rotWithShape="1">
          <a:blip r:embed="rId3">
            <a:alphaModFix amt="30000"/>
          </a:blip>
          <a:srcRect b="964" l="0" r="0" t="964"/>
          <a:stretch/>
        </p:blipFill>
        <p:spPr>
          <a:xfrm>
            <a:off x="114300" y="112713"/>
            <a:ext cx="8915400" cy="4918074"/>
          </a:xfrm>
          <a:prstGeom prst="rect">
            <a:avLst/>
          </a:prstGeom>
          <a:noFill/>
          <a:ln>
            <a:noFill/>
          </a:ln>
        </p:spPr>
      </p:pic>
      <p:pic>
        <p:nvPicPr>
          <p:cNvPr descr="pivotal_white.png" id="567" name="Shape 567"/>
          <p:cNvPicPr preferRelativeResize="0"/>
          <p:nvPr/>
        </p:nvPicPr>
        <p:blipFill rotWithShape="1">
          <a:blip r:embed="rId4">
            <a:alphaModFix/>
          </a:blip>
          <a:srcRect b="0" l="0" r="0" t="0"/>
          <a:stretch/>
        </p:blipFill>
        <p:spPr>
          <a:xfrm>
            <a:off x="8098903" y="4658051"/>
            <a:ext cx="755621" cy="185669"/>
          </a:xfrm>
          <a:prstGeom prst="rect">
            <a:avLst/>
          </a:prstGeom>
          <a:noFill/>
          <a:ln>
            <a:noFill/>
          </a:ln>
        </p:spPr>
      </p:pic>
      <p:sp>
        <p:nvSpPr>
          <p:cNvPr id="568" name="Shape 568"/>
          <p:cNvSpPr txBox="1"/>
          <p:nvPr/>
        </p:nvSpPr>
        <p:spPr>
          <a:xfrm>
            <a:off x="519547" y="1102116"/>
            <a:ext cx="6633607" cy="3770262"/>
          </a:xfrm>
          <a:prstGeom prst="rect">
            <a:avLst/>
          </a:prstGeom>
          <a:noFill/>
          <a:ln>
            <a:noFill/>
          </a:ln>
        </p:spPr>
        <p:txBody>
          <a:bodyPr anchorCtr="0" anchor="t" bIns="45700" lIns="0" rIns="91425" tIns="45700">
            <a:noAutofit/>
          </a:bodyPr>
          <a:lstStyle/>
          <a:p>
            <a:pPr indent="0" lvl="0" marL="0" marR="0" rtl="0" algn="l">
              <a:spcBef>
                <a:spcPts val="0"/>
              </a:spcBef>
              <a:spcAft>
                <a:spcPts val="0"/>
              </a:spcAft>
              <a:buSzPct val="25000"/>
              <a:buNone/>
            </a:pPr>
            <a:r>
              <a:rPr b="1" i="0" lang="en-US" sz="2100" u="none" cap="none" strike="noStrike">
                <a:solidFill>
                  <a:srgbClr val="1AB391"/>
                </a:solidFill>
                <a:latin typeface="Arial"/>
                <a:ea typeface="Arial"/>
                <a:cs typeface="Arial"/>
                <a:sym typeface="Arial"/>
              </a:rPr>
              <a:t>Fear of being disrupted</a:t>
            </a:r>
          </a:p>
          <a:p>
            <a:pPr indent="0" lvl="0" marL="0" marR="0" rtl="0" algn="l">
              <a:spcBef>
                <a:spcPts val="600"/>
              </a:spcBef>
              <a:spcAft>
                <a:spcPts val="0"/>
              </a:spcAft>
              <a:buSzPct val="25000"/>
              <a:buNone/>
            </a:pPr>
            <a:r>
              <a:rPr b="0" i="0" lang="en-US" sz="3600" u="none" cap="none" strike="noStrike">
                <a:solidFill>
                  <a:schemeClr val="lt1"/>
                </a:solidFill>
                <a:latin typeface="Arial"/>
                <a:ea typeface="Arial"/>
                <a:cs typeface="Arial"/>
                <a:sym typeface="Arial"/>
              </a:rPr>
              <a:t>“Silicon Valley is coming...”</a:t>
            </a:r>
          </a:p>
          <a:p>
            <a:pPr indent="0" lvl="0" marL="0" marR="0" rtl="0" algn="l">
              <a:spcBef>
                <a:spcPts val="2400"/>
              </a:spcBef>
              <a:buSzPct val="25000"/>
              <a:buNone/>
            </a:pPr>
            <a:r>
              <a:rPr b="1" i="0" lang="en-US" sz="1100" u="none" cap="none" strike="noStrike">
                <a:solidFill>
                  <a:srgbClr val="1AB391"/>
                </a:solidFill>
                <a:latin typeface="Arial"/>
                <a:ea typeface="Arial"/>
                <a:cs typeface="Arial"/>
                <a:sym typeface="Arial"/>
              </a:rPr>
              <a:t>Jamie Dimon</a:t>
            </a:r>
          </a:p>
          <a:p>
            <a:pPr indent="0" lvl="0" marL="0" marR="0" rtl="0" algn="l">
              <a:spcBef>
                <a:spcPts val="0"/>
              </a:spcBef>
              <a:spcAft>
                <a:spcPts val="0"/>
              </a:spcAft>
              <a:buSzPct val="25000"/>
              <a:buNone/>
            </a:pPr>
            <a:r>
              <a:rPr lang="en-US" sz="1100">
                <a:solidFill>
                  <a:schemeClr val="lt1"/>
                </a:solidFill>
                <a:latin typeface="Arial"/>
                <a:ea typeface="Arial"/>
                <a:cs typeface="Arial"/>
                <a:sym typeface="Arial"/>
              </a:rPr>
              <a:t>CEO, JPMorgan Chase</a:t>
            </a:r>
          </a:p>
          <a:p>
            <a:pPr indent="0" lvl="0" marL="0" marR="0" rtl="0" algn="l">
              <a:spcBef>
                <a:spcPts val="600"/>
              </a:spcBef>
              <a:buNone/>
            </a:pPr>
            <a:r>
              <a:t/>
            </a:r>
            <a:endParaRPr sz="1500">
              <a:solidFill>
                <a:schemeClr val="lt1"/>
              </a:solidFill>
              <a:latin typeface="Arial"/>
              <a:ea typeface="Arial"/>
              <a:cs typeface="Arial"/>
              <a:sym typeface="Arial"/>
            </a:endParaRPr>
          </a:p>
          <a:p>
            <a:pPr indent="0" lvl="0" marL="0" marR="0" rtl="0" algn="l">
              <a:spcBef>
                <a:spcPts val="0"/>
              </a:spcBef>
              <a:buNone/>
            </a:pPr>
            <a:r>
              <a:t/>
            </a:r>
            <a:endParaRPr sz="1500">
              <a:solidFill>
                <a:schemeClr val="lt1"/>
              </a:solidFill>
              <a:latin typeface="Arial"/>
              <a:ea typeface="Arial"/>
              <a:cs typeface="Arial"/>
              <a:sym typeface="Arial"/>
            </a:endParaRPr>
          </a:p>
          <a:p>
            <a:pPr indent="0" lvl="0" marL="0" marR="0" rtl="0" algn="l">
              <a:spcBef>
                <a:spcPts val="0"/>
              </a:spcBef>
              <a:buNone/>
            </a:pPr>
            <a:r>
              <a:t/>
            </a:r>
            <a:endParaRPr sz="1500">
              <a:solidFill>
                <a:schemeClr val="lt1"/>
              </a:solidFill>
              <a:latin typeface="Arial"/>
              <a:ea typeface="Arial"/>
              <a:cs typeface="Arial"/>
              <a:sym typeface="Arial"/>
            </a:endParaRPr>
          </a:p>
          <a:p>
            <a:pPr indent="0" lvl="0" marL="0" marR="0" rtl="0" algn="l">
              <a:spcBef>
                <a:spcPts val="0"/>
              </a:spcBef>
              <a:buNone/>
            </a:pPr>
            <a:r>
              <a:t/>
            </a:r>
            <a:endParaRPr sz="1500">
              <a:solidFill>
                <a:schemeClr val="lt1"/>
              </a:solidFill>
              <a:latin typeface="Arial"/>
              <a:ea typeface="Arial"/>
              <a:cs typeface="Arial"/>
              <a:sym typeface="Arial"/>
            </a:endParaRPr>
          </a:p>
          <a:p>
            <a:pPr indent="0" lvl="0" marL="0" marR="0" rtl="0" algn="l">
              <a:spcBef>
                <a:spcPts val="0"/>
              </a:spcBef>
              <a:buNone/>
            </a:pPr>
            <a:r>
              <a:t/>
            </a:r>
            <a:endParaRPr sz="1500">
              <a:solidFill>
                <a:schemeClr val="lt1"/>
              </a:solidFill>
              <a:latin typeface="Arial"/>
              <a:ea typeface="Arial"/>
              <a:cs typeface="Arial"/>
              <a:sym typeface="Arial"/>
            </a:endParaRPr>
          </a:p>
          <a:p>
            <a:pPr indent="0" lvl="0" marL="0" marR="0" rtl="0" algn="l">
              <a:spcBef>
                <a:spcPts val="0"/>
              </a:spcBef>
              <a:buNone/>
            </a:pPr>
            <a:r>
              <a:t/>
            </a:r>
            <a:endParaRPr sz="1500">
              <a:solidFill>
                <a:schemeClr val="lt1"/>
              </a:solidFill>
              <a:latin typeface="Arial"/>
              <a:ea typeface="Arial"/>
              <a:cs typeface="Arial"/>
              <a:sym typeface="Arial"/>
            </a:endParaRPr>
          </a:p>
          <a:p>
            <a:pPr indent="0" lvl="0" marL="0" marR="0" rtl="0" algn="l">
              <a:spcBef>
                <a:spcPts val="0"/>
              </a:spcBef>
              <a:buNone/>
            </a:pPr>
            <a:r>
              <a:t/>
            </a:r>
            <a:endParaRPr sz="1500">
              <a:solidFill>
                <a:schemeClr val="lt1"/>
              </a:solidFill>
              <a:latin typeface="Arial"/>
              <a:ea typeface="Arial"/>
              <a:cs typeface="Arial"/>
              <a:sym typeface="Arial"/>
            </a:endParaRPr>
          </a:p>
          <a:p>
            <a:pPr indent="0" lvl="0" marL="0" marR="0" rtl="0" algn="l">
              <a:spcBef>
                <a:spcPts val="0"/>
              </a:spcBef>
              <a:buNone/>
            </a:pPr>
            <a:r>
              <a:t/>
            </a:r>
            <a:endParaRPr sz="1500">
              <a:solidFill>
                <a:schemeClr val="lt1"/>
              </a:solidFill>
              <a:latin typeface="Arial"/>
              <a:ea typeface="Arial"/>
              <a:cs typeface="Arial"/>
              <a:sym typeface="Arial"/>
            </a:endParaRPr>
          </a:p>
          <a:p>
            <a:pPr indent="0" lvl="0" marL="0" marR="0" rtl="0" algn="l">
              <a:spcBef>
                <a:spcPts val="0"/>
              </a:spcBef>
              <a:buSzPct val="25000"/>
              <a:buNone/>
            </a:pPr>
            <a:r>
              <a:rPr lang="en-US" sz="1000">
                <a:solidFill>
                  <a:schemeClr val="lt1"/>
                </a:solidFill>
                <a:latin typeface="Arial"/>
                <a:ea typeface="Arial"/>
                <a:cs typeface="Arial"/>
                <a:sym typeface="Arial"/>
              </a:rPr>
              <a:t>Source: </a:t>
            </a:r>
            <a:r>
              <a:rPr lang="en-US" sz="1000">
                <a:solidFill>
                  <a:srgbClr val="FFFFFF"/>
                </a:solidFill>
                <a:latin typeface="Arial"/>
                <a:ea typeface="Arial"/>
                <a:cs typeface="Arial"/>
                <a:sym typeface="Arial"/>
              </a:rPr>
              <a:t>JPMorgan Chase Annual Shareholder Letter (2015)</a:t>
            </a:r>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72" name="Shape 572"/>
        <p:cNvGrpSpPr/>
        <p:nvPr/>
      </p:nvGrpSpPr>
      <p:grpSpPr>
        <a:xfrm>
          <a:off x="0" y="0"/>
          <a:ext cx="0" cy="0"/>
          <a:chOff x="0" y="0"/>
          <a:chExt cx="0" cy="0"/>
        </a:xfrm>
      </p:grpSpPr>
      <p:grpSp>
        <p:nvGrpSpPr>
          <p:cNvPr id="573" name="Shape 573"/>
          <p:cNvGrpSpPr/>
          <p:nvPr/>
        </p:nvGrpSpPr>
        <p:grpSpPr>
          <a:xfrm>
            <a:off x="6853238" y="1781175"/>
            <a:ext cx="2174875" cy="1573211"/>
            <a:chOff x="6851650" y="1781175"/>
            <a:chExt cx="2174875" cy="1573211"/>
          </a:xfrm>
        </p:grpSpPr>
        <p:sp>
          <p:nvSpPr>
            <p:cNvPr id="574" name="Shape 574"/>
            <p:cNvSpPr/>
            <p:nvPr/>
          </p:nvSpPr>
          <p:spPr>
            <a:xfrm>
              <a:off x="6851650" y="1781175"/>
              <a:ext cx="2174875" cy="1573211"/>
            </a:xfrm>
            <a:prstGeom prst="rect">
              <a:avLst/>
            </a:prstGeom>
            <a:solidFill>
              <a:srgbClr val="1DA2F4"/>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575" name="Shape 575"/>
            <p:cNvSpPr/>
            <p:nvPr/>
          </p:nvSpPr>
          <p:spPr>
            <a:xfrm>
              <a:off x="6851650" y="1781175"/>
              <a:ext cx="2174875" cy="1573211"/>
            </a:xfrm>
            <a:custGeom>
              <a:pathLst>
                <a:path extrusionOk="0" h="120000" w="120000">
                  <a:moveTo>
                    <a:pt x="0" y="0"/>
                  </a:moveTo>
                  <a:lnTo>
                    <a:pt x="120000" y="0"/>
                  </a:lnTo>
                  <a:lnTo>
                    <a:pt x="120000" y="120000"/>
                  </a:lnTo>
                  <a:lnTo>
                    <a:pt x="0" y="0"/>
                  </a:lnTo>
                  <a:close/>
                </a:path>
              </a:pathLst>
            </a:custGeom>
            <a:solidFill>
              <a:schemeClr val="lt1">
                <a:alpha val="9803"/>
              </a:schemeClr>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576" name="Shape 576"/>
            <p:cNvPicPr preferRelativeResize="0"/>
            <p:nvPr/>
          </p:nvPicPr>
          <p:blipFill rotWithShape="1">
            <a:blip r:embed="rId3">
              <a:alphaModFix/>
            </a:blip>
            <a:srcRect b="0" l="0" r="0" t="0"/>
            <a:stretch/>
          </p:blipFill>
          <p:spPr>
            <a:xfrm>
              <a:off x="7747875" y="2375968"/>
              <a:ext cx="492143" cy="398697"/>
            </a:xfrm>
            <a:prstGeom prst="rect">
              <a:avLst/>
            </a:prstGeom>
            <a:noFill/>
            <a:ln>
              <a:noFill/>
            </a:ln>
          </p:spPr>
        </p:pic>
      </p:grpSp>
      <p:grpSp>
        <p:nvGrpSpPr>
          <p:cNvPr id="577" name="Shape 577"/>
          <p:cNvGrpSpPr/>
          <p:nvPr/>
        </p:nvGrpSpPr>
        <p:grpSpPr>
          <a:xfrm>
            <a:off x="111125" y="112712"/>
            <a:ext cx="2174875" cy="1573211"/>
            <a:chOff x="111125" y="115658"/>
            <a:chExt cx="2174875" cy="1573211"/>
          </a:xfrm>
        </p:grpSpPr>
        <p:sp>
          <p:nvSpPr>
            <p:cNvPr id="578" name="Shape 578"/>
            <p:cNvSpPr/>
            <p:nvPr/>
          </p:nvSpPr>
          <p:spPr>
            <a:xfrm>
              <a:off x="111125" y="115658"/>
              <a:ext cx="2174875" cy="1573211"/>
            </a:xfrm>
            <a:prstGeom prst="rect">
              <a:avLst/>
            </a:prstGeom>
            <a:solidFill>
              <a:srgbClr val="D51D01"/>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579" name="Shape 579"/>
            <p:cNvSpPr/>
            <p:nvPr/>
          </p:nvSpPr>
          <p:spPr>
            <a:xfrm>
              <a:off x="111125" y="115658"/>
              <a:ext cx="2174875" cy="1573211"/>
            </a:xfrm>
            <a:custGeom>
              <a:pathLst>
                <a:path extrusionOk="0" h="120000" w="120000">
                  <a:moveTo>
                    <a:pt x="0" y="0"/>
                  </a:moveTo>
                  <a:lnTo>
                    <a:pt x="120000" y="0"/>
                  </a:lnTo>
                  <a:lnTo>
                    <a:pt x="120000" y="120000"/>
                  </a:lnTo>
                  <a:lnTo>
                    <a:pt x="0" y="0"/>
                  </a:lnTo>
                  <a:close/>
                </a:path>
              </a:pathLst>
            </a:custGeom>
            <a:solidFill>
              <a:schemeClr val="lt1">
                <a:alpha val="9803"/>
              </a:schemeClr>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580" name="Shape 580"/>
            <p:cNvPicPr preferRelativeResize="0"/>
            <p:nvPr/>
          </p:nvPicPr>
          <p:blipFill rotWithShape="1">
            <a:blip r:embed="rId4">
              <a:alphaModFix/>
            </a:blip>
            <a:srcRect b="0" l="0" r="0" t="0"/>
            <a:stretch/>
          </p:blipFill>
          <p:spPr>
            <a:xfrm>
              <a:off x="520725" y="768806"/>
              <a:ext cx="1359196" cy="174774"/>
            </a:xfrm>
            <a:prstGeom prst="rect">
              <a:avLst/>
            </a:prstGeom>
            <a:noFill/>
            <a:ln>
              <a:noFill/>
            </a:ln>
          </p:spPr>
        </p:pic>
      </p:grpSp>
      <p:grpSp>
        <p:nvGrpSpPr>
          <p:cNvPr id="581" name="Shape 581"/>
          <p:cNvGrpSpPr/>
          <p:nvPr/>
        </p:nvGrpSpPr>
        <p:grpSpPr>
          <a:xfrm>
            <a:off x="111125" y="1781175"/>
            <a:ext cx="2174875" cy="1573211"/>
            <a:chOff x="111125" y="1781175"/>
            <a:chExt cx="2174875" cy="1573211"/>
          </a:xfrm>
        </p:grpSpPr>
        <p:sp>
          <p:nvSpPr>
            <p:cNvPr id="582" name="Shape 582"/>
            <p:cNvSpPr/>
            <p:nvPr/>
          </p:nvSpPr>
          <p:spPr>
            <a:xfrm>
              <a:off x="111125" y="1781175"/>
              <a:ext cx="2174875" cy="1573211"/>
            </a:xfrm>
            <a:prstGeom prst="rect">
              <a:avLst/>
            </a:prstGeom>
            <a:solidFill>
              <a:srgbClr val="57AD3F"/>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583" name="Shape 583"/>
            <p:cNvSpPr/>
            <p:nvPr/>
          </p:nvSpPr>
          <p:spPr>
            <a:xfrm>
              <a:off x="111125" y="1781175"/>
              <a:ext cx="2174875" cy="1573211"/>
            </a:xfrm>
            <a:custGeom>
              <a:pathLst>
                <a:path extrusionOk="0" h="120000" w="120000">
                  <a:moveTo>
                    <a:pt x="0" y="0"/>
                  </a:moveTo>
                  <a:lnTo>
                    <a:pt x="120000" y="0"/>
                  </a:lnTo>
                  <a:lnTo>
                    <a:pt x="120000" y="120000"/>
                  </a:lnTo>
                  <a:lnTo>
                    <a:pt x="0" y="0"/>
                  </a:lnTo>
                  <a:close/>
                </a:path>
              </a:pathLst>
            </a:custGeom>
            <a:solidFill>
              <a:schemeClr val="lt1">
                <a:alpha val="9803"/>
              </a:schemeClr>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584" name="Shape 584"/>
            <p:cNvPicPr preferRelativeResize="0"/>
            <p:nvPr/>
          </p:nvPicPr>
          <p:blipFill rotWithShape="1">
            <a:blip r:embed="rId5">
              <a:alphaModFix/>
            </a:blip>
            <a:srcRect b="0" l="0" r="0" t="0"/>
            <a:stretch/>
          </p:blipFill>
          <p:spPr>
            <a:xfrm>
              <a:off x="584010" y="2266950"/>
              <a:ext cx="1210631" cy="616736"/>
            </a:xfrm>
            <a:prstGeom prst="rect">
              <a:avLst/>
            </a:prstGeom>
            <a:noFill/>
            <a:ln>
              <a:noFill/>
            </a:ln>
          </p:spPr>
        </p:pic>
      </p:grpSp>
      <p:grpSp>
        <p:nvGrpSpPr>
          <p:cNvPr id="585" name="Shape 585"/>
          <p:cNvGrpSpPr/>
          <p:nvPr/>
        </p:nvGrpSpPr>
        <p:grpSpPr>
          <a:xfrm>
            <a:off x="2363771" y="112713"/>
            <a:ext cx="2174875" cy="1573211"/>
            <a:chOff x="2363771" y="112713"/>
            <a:chExt cx="2174875" cy="1573211"/>
          </a:xfrm>
        </p:grpSpPr>
        <p:sp>
          <p:nvSpPr>
            <p:cNvPr id="586" name="Shape 586"/>
            <p:cNvSpPr/>
            <p:nvPr/>
          </p:nvSpPr>
          <p:spPr>
            <a:xfrm>
              <a:off x="2363771" y="112713"/>
              <a:ext cx="2174875" cy="1573211"/>
            </a:xfrm>
            <a:prstGeom prst="rect">
              <a:avLst/>
            </a:prstGeom>
            <a:solidFill>
              <a:srgbClr val="454546"/>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587" name="Shape 587"/>
            <p:cNvSpPr/>
            <p:nvPr/>
          </p:nvSpPr>
          <p:spPr>
            <a:xfrm>
              <a:off x="2363771" y="112713"/>
              <a:ext cx="2174875" cy="1573211"/>
            </a:xfrm>
            <a:custGeom>
              <a:pathLst>
                <a:path extrusionOk="0" h="120000" w="120000">
                  <a:moveTo>
                    <a:pt x="0" y="0"/>
                  </a:moveTo>
                  <a:lnTo>
                    <a:pt x="120000" y="0"/>
                  </a:lnTo>
                  <a:lnTo>
                    <a:pt x="120000" y="120000"/>
                  </a:lnTo>
                  <a:lnTo>
                    <a:pt x="0" y="0"/>
                  </a:lnTo>
                  <a:close/>
                </a:path>
              </a:pathLst>
            </a:custGeom>
            <a:solidFill>
              <a:schemeClr val="lt1">
                <a:alpha val="9803"/>
              </a:schemeClr>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588" name="Shape 588"/>
            <p:cNvPicPr preferRelativeResize="0"/>
            <p:nvPr/>
          </p:nvPicPr>
          <p:blipFill rotWithShape="1">
            <a:blip r:embed="rId6">
              <a:alphaModFix/>
            </a:blip>
            <a:srcRect b="0" l="0" r="0" t="0"/>
            <a:stretch/>
          </p:blipFill>
          <p:spPr>
            <a:xfrm>
              <a:off x="2903914" y="717802"/>
              <a:ext cx="1106965" cy="270888"/>
            </a:xfrm>
            <a:prstGeom prst="rect">
              <a:avLst/>
            </a:prstGeom>
            <a:noFill/>
            <a:ln>
              <a:noFill/>
            </a:ln>
          </p:spPr>
        </p:pic>
      </p:grpSp>
      <p:grpSp>
        <p:nvGrpSpPr>
          <p:cNvPr id="589" name="Shape 589"/>
          <p:cNvGrpSpPr/>
          <p:nvPr/>
        </p:nvGrpSpPr>
        <p:grpSpPr>
          <a:xfrm>
            <a:off x="2362200" y="1781175"/>
            <a:ext cx="2174875" cy="1573211"/>
            <a:chOff x="2362200" y="1781175"/>
            <a:chExt cx="2174875" cy="1573211"/>
          </a:xfrm>
        </p:grpSpPr>
        <p:sp>
          <p:nvSpPr>
            <p:cNvPr id="590" name="Shape 590"/>
            <p:cNvSpPr/>
            <p:nvPr/>
          </p:nvSpPr>
          <p:spPr>
            <a:xfrm>
              <a:off x="2362200" y="1781175"/>
              <a:ext cx="2174875" cy="1573211"/>
            </a:xfrm>
            <a:prstGeom prst="rect">
              <a:avLst/>
            </a:prstGeom>
            <a:solidFill>
              <a:srgbClr val="F2F2F2"/>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591" name="Shape 591"/>
            <p:cNvSpPr/>
            <p:nvPr/>
          </p:nvSpPr>
          <p:spPr>
            <a:xfrm>
              <a:off x="2362200" y="1781175"/>
              <a:ext cx="2174875" cy="1573211"/>
            </a:xfrm>
            <a:custGeom>
              <a:pathLst>
                <a:path extrusionOk="0" h="120000" w="120000">
                  <a:moveTo>
                    <a:pt x="0" y="0"/>
                  </a:moveTo>
                  <a:lnTo>
                    <a:pt x="120000" y="0"/>
                  </a:lnTo>
                  <a:lnTo>
                    <a:pt x="120000" y="120000"/>
                  </a:lnTo>
                  <a:lnTo>
                    <a:pt x="0" y="0"/>
                  </a:lnTo>
                  <a:close/>
                </a:path>
              </a:pathLst>
            </a:custGeom>
            <a:solidFill>
              <a:schemeClr val="lt1">
                <a:alpha val="40000"/>
              </a:schemeClr>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592" name="Shape 592"/>
            <p:cNvPicPr preferRelativeResize="0"/>
            <p:nvPr/>
          </p:nvPicPr>
          <p:blipFill rotWithShape="1">
            <a:blip r:embed="rId7">
              <a:alphaModFix/>
            </a:blip>
            <a:srcRect b="0" l="0" r="0" t="0"/>
            <a:stretch/>
          </p:blipFill>
          <p:spPr>
            <a:xfrm>
              <a:off x="2651939" y="2418633"/>
              <a:ext cx="1610915" cy="313369"/>
            </a:xfrm>
            <a:prstGeom prst="rect">
              <a:avLst/>
            </a:prstGeom>
            <a:noFill/>
            <a:ln>
              <a:noFill/>
            </a:ln>
          </p:spPr>
        </p:pic>
      </p:grpSp>
      <p:grpSp>
        <p:nvGrpSpPr>
          <p:cNvPr id="593" name="Shape 593"/>
          <p:cNvGrpSpPr/>
          <p:nvPr/>
        </p:nvGrpSpPr>
        <p:grpSpPr>
          <a:xfrm>
            <a:off x="111125" y="3440112"/>
            <a:ext cx="2174875" cy="1573211"/>
            <a:chOff x="111125" y="3440112"/>
            <a:chExt cx="2174875" cy="1573211"/>
          </a:xfrm>
        </p:grpSpPr>
        <p:sp>
          <p:nvSpPr>
            <p:cNvPr id="594" name="Shape 594"/>
            <p:cNvSpPr/>
            <p:nvPr/>
          </p:nvSpPr>
          <p:spPr>
            <a:xfrm>
              <a:off x="111125" y="3440112"/>
              <a:ext cx="2174875" cy="1573211"/>
            </a:xfrm>
            <a:prstGeom prst="rect">
              <a:avLst/>
            </a:prstGeom>
            <a:solidFill>
              <a:srgbClr val="000000"/>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595" name="Shape 595"/>
            <p:cNvSpPr/>
            <p:nvPr/>
          </p:nvSpPr>
          <p:spPr>
            <a:xfrm>
              <a:off x="111125" y="3440112"/>
              <a:ext cx="2174875" cy="1573211"/>
            </a:xfrm>
            <a:custGeom>
              <a:pathLst>
                <a:path extrusionOk="0" h="120000" w="120000">
                  <a:moveTo>
                    <a:pt x="0" y="0"/>
                  </a:moveTo>
                  <a:lnTo>
                    <a:pt x="120000" y="0"/>
                  </a:lnTo>
                  <a:lnTo>
                    <a:pt x="120000" y="120000"/>
                  </a:lnTo>
                  <a:lnTo>
                    <a:pt x="0" y="0"/>
                  </a:lnTo>
                  <a:close/>
                </a:path>
              </a:pathLst>
            </a:custGeom>
            <a:solidFill>
              <a:srgbClr val="D8D8D8">
                <a:alpha val="9803"/>
              </a:srgbClr>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596" name="Shape 596"/>
            <p:cNvPicPr preferRelativeResize="0"/>
            <p:nvPr/>
          </p:nvPicPr>
          <p:blipFill rotWithShape="1">
            <a:blip r:embed="rId8">
              <a:alphaModFix/>
            </a:blip>
            <a:srcRect b="0" l="0" r="0" t="0"/>
            <a:stretch/>
          </p:blipFill>
          <p:spPr>
            <a:xfrm>
              <a:off x="563272" y="3985653"/>
              <a:ext cx="1252108" cy="547249"/>
            </a:xfrm>
            <a:prstGeom prst="rect">
              <a:avLst/>
            </a:prstGeom>
            <a:noFill/>
            <a:ln>
              <a:noFill/>
            </a:ln>
          </p:spPr>
        </p:pic>
      </p:grpSp>
      <p:grpSp>
        <p:nvGrpSpPr>
          <p:cNvPr id="597" name="Shape 597"/>
          <p:cNvGrpSpPr/>
          <p:nvPr/>
        </p:nvGrpSpPr>
        <p:grpSpPr>
          <a:xfrm>
            <a:off x="4603749" y="112713"/>
            <a:ext cx="2174875" cy="1573211"/>
            <a:chOff x="4592751" y="112713"/>
            <a:chExt cx="2174875" cy="1573211"/>
          </a:xfrm>
        </p:grpSpPr>
        <p:sp>
          <p:nvSpPr>
            <p:cNvPr id="598" name="Shape 598"/>
            <p:cNvSpPr/>
            <p:nvPr/>
          </p:nvSpPr>
          <p:spPr>
            <a:xfrm>
              <a:off x="4592751" y="112713"/>
              <a:ext cx="2174875" cy="1573211"/>
            </a:xfrm>
            <a:prstGeom prst="rect">
              <a:avLst/>
            </a:prstGeom>
            <a:solidFill>
              <a:srgbClr val="3D5B9B"/>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599" name="Shape 599"/>
            <p:cNvSpPr/>
            <p:nvPr/>
          </p:nvSpPr>
          <p:spPr>
            <a:xfrm>
              <a:off x="4592751" y="112713"/>
              <a:ext cx="2174875" cy="1573211"/>
            </a:xfrm>
            <a:custGeom>
              <a:pathLst>
                <a:path extrusionOk="0" h="120000" w="120000">
                  <a:moveTo>
                    <a:pt x="0" y="0"/>
                  </a:moveTo>
                  <a:lnTo>
                    <a:pt x="120000" y="0"/>
                  </a:lnTo>
                  <a:lnTo>
                    <a:pt x="120000" y="120000"/>
                  </a:lnTo>
                  <a:lnTo>
                    <a:pt x="0" y="0"/>
                  </a:lnTo>
                  <a:close/>
                </a:path>
              </a:pathLst>
            </a:custGeom>
            <a:solidFill>
              <a:schemeClr val="lt1">
                <a:alpha val="9803"/>
              </a:schemeClr>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600" name="Shape 600"/>
            <p:cNvPicPr preferRelativeResize="0"/>
            <p:nvPr/>
          </p:nvPicPr>
          <p:blipFill rotWithShape="1">
            <a:blip r:embed="rId9">
              <a:alphaModFix/>
            </a:blip>
            <a:srcRect b="0" l="0" r="0" t="0"/>
            <a:stretch/>
          </p:blipFill>
          <p:spPr>
            <a:xfrm>
              <a:off x="5131407" y="739037"/>
              <a:ext cx="1160981" cy="228421"/>
            </a:xfrm>
            <a:prstGeom prst="rect">
              <a:avLst/>
            </a:prstGeom>
            <a:noFill/>
            <a:ln>
              <a:noFill/>
            </a:ln>
          </p:spPr>
        </p:pic>
      </p:grpSp>
      <p:grpSp>
        <p:nvGrpSpPr>
          <p:cNvPr id="601" name="Shape 601"/>
          <p:cNvGrpSpPr/>
          <p:nvPr/>
        </p:nvGrpSpPr>
        <p:grpSpPr>
          <a:xfrm>
            <a:off x="4603750" y="1781175"/>
            <a:ext cx="2174875" cy="1573211"/>
            <a:chOff x="4603750" y="1781175"/>
            <a:chExt cx="2174875" cy="1573211"/>
          </a:xfrm>
        </p:grpSpPr>
        <p:sp>
          <p:nvSpPr>
            <p:cNvPr id="602" name="Shape 602"/>
            <p:cNvSpPr/>
            <p:nvPr/>
          </p:nvSpPr>
          <p:spPr>
            <a:xfrm>
              <a:off x="4603750" y="1781175"/>
              <a:ext cx="2174875" cy="1573211"/>
            </a:xfrm>
            <a:prstGeom prst="rect">
              <a:avLst/>
            </a:prstGeom>
            <a:solidFill>
              <a:srgbClr val="ED2517"/>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603" name="Shape 603"/>
            <p:cNvSpPr/>
            <p:nvPr/>
          </p:nvSpPr>
          <p:spPr>
            <a:xfrm>
              <a:off x="4603750" y="1781175"/>
              <a:ext cx="2174875" cy="1573211"/>
            </a:xfrm>
            <a:custGeom>
              <a:pathLst>
                <a:path extrusionOk="0" h="120000" w="120000">
                  <a:moveTo>
                    <a:pt x="0" y="0"/>
                  </a:moveTo>
                  <a:lnTo>
                    <a:pt x="120000" y="0"/>
                  </a:lnTo>
                  <a:lnTo>
                    <a:pt x="120000" y="120000"/>
                  </a:lnTo>
                  <a:lnTo>
                    <a:pt x="0" y="0"/>
                  </a:lnTo>
                  <a:close/>
                </a:path>
              </a:pathLst>
            </a:custGeom>
            <a:solidFill>
              <a:schemeClr val="lt1">
                <a:alpha val="14901"/>
              </a:schemeClr>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604" name="Shape 604"/>
            <p:cNvPicPr preferRelativeResize="0"/>
            <p:nvPr/>
          </p:nvPicPr>
          <p:blipFill rotWithShape="1">
            <a:blip r:embed="rId10">
              <a:alphaModFix/>
            </a:blip>
            <a:srcRect b="0" l="0" r="0" t="0"/>
            <a:stretch/>
          </p:blipFill>
          <p:spPr>
            <a:xfrm>
              <a:off x="5181339" y="2433075"/>
              <a:ext cx="1061118" cy="284485"/>
            </a:xfrm>
            <a:prstGeom prst="rect">
              <a:avLst/>
            </a:prstGeom>
            <a:noFill/>
            <a:ln>
              <a:noFill/>
            </a:ln>
          </p:spPr>
        </p:pic>
      </p:grpSp>
      <p:grpSp>
        <p:nvGrpSpPr>
          <p:cNvPr id="605" name="Shape 605"/>
          <p:cNvGrpSpPr/>
          <p:nvPr/>
        </p:nvGrpSpPr>
        <p:grpSpPr>
          <a:xfrm>
            <a:off x="2362200" y="3440112"/>
            <a:ext cx="2174875" cy="1573211"/>
            <a:chOff x="2362200" y="3440112"/>
            <a:chExt cx="2174875" cy="1573211"/>
          </a:xfrm>
        </p:grpSpPr>
        <p:sp>
          <p:nvSpPr>
            <p:cNvPr id="606" name="Shape 606"/>
            <p:cNvSpPr/>
            <p:nvPr/>
          </p:nvSpPr>
          <p:spPr>
            <a:xfrm>
              <a:off x="2362200" y="3440112"/>
              <a:ext cx="2174875" cy="1573211"/>
            </a:xfrm>
            <a:prstGeom prst="rect">
              <a:avLst/>
            </a:prstGeom>
            <a:solidFill>
              <a:srgbClr val="F2F2F2"/>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607" name="Shape 607"/>
            <p:cNvSpPr/>
            <p:nvPr/>
          </p:nvSpPr>
          <p:spPr>
            <a:xfrm>
              <a:off x="2362200" y="3440112"/>
              <a:ext cx="2174875" cy="1573211"/>
            </a:xfrm>
            <a:custGeom>
              <a:pathLst>
                <a:path extrusionOk="0" h="120000" w="120000">
                  <a:moveTo>
                    <a:pt x="0" y="0"/>
                  </a:moveTo>
                  <a:lnTo>
                    <a:pt x="120000" y="0"/>
                  </a:lnTo>
                  <a:lnTo>
                    <a:pt x="120000" y="120000"/>
                  </a:lnTo>
                  <a:lnTo>
                    <a:pt x="0" y="0"/>
                  </a:lnTo>
                  <a:close/>
                </a:path>
              </a:pathLst>
            </a:custGeom>
            <a:solidFill>
              <a:schemeClr val="lt1">
                <a:alpha val="40000"/>
              </a:schemeClr>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608" name="Shape 608"/>
            <p:cNvPicPr preferRelativeResize="0"/>
            <p:nvPr/>
          </p:nvPicPr>
          <p:blipFill rotWithShape="1">
            <a:blip r:embed="rId11">
              <a:alphaModFix/>
            </a:blip>
            <a:srcRect b="0" l="0" r="0" t="0"/>
            <a:stretch/>
          </p:blipFill>
          <p:spPr>
            <a:xfrm>
              <a:off x="3048000" y="4052482"/>
              <a:ext cx="858078" cy="413595"/>
            </a:xfrm>
            <a:prstGeom prst="rect">
              <a:avLst/>
            </a:prstGeom>
            <a:noFill/>
            <a:ln>
              <a:noFill/>
            </a:ln>
          </p:spPr>
        </p:pic>
      </p:grpSp>
      <p:grpSp>
        <p:nvGrpSpPr>
          <p:cNvPr id="609" name="Shape 609"/>
          <p:cNvGrpSpPr/>
          <p:nvPr/>
        </p:nvGrpSpPr>
        <p:grpSpPr>
          <a:xfrm>
            <a:off x="6853238" y="112713"/>
            <a:ext cx="2174875" cy="1573211"/>
            <a:chOff x="6840652" y="112713"/>
            <a:chExt cx="2174875" cy="1573211"/>
          </a:xfrm>
        </p:grpSpPr>
        <p:sp>
          <p:nvSpPr>
            <p:cNvPr id="610" name="Shape 610"/>
            <p:cNvSpPr/>
            <p:nvPr/>
          </p:nvSpPr>
          <p:spPr>
            <a:xfrm>
              <a:off x="6840652" y="112713"/>
              <a:ext cx="2174875" cy="1573211"/>
            </a:xfrm>
            <a:prstGeom prst="rect">
              <a:avLst/>
            </a:prstGeom>
            <a:solidFill>
              <a:srgbClr val="FF5B5F"/>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611" name="Shape 611"/>
            <p:cNvSpPr/>
            <p:nvPr/>
          </p:nvSpPr>
          <p:spPr>
            <a:xfrm>
              <a:off x="6840652" y="112713"/>
              <a:ext cx="2174875" cy="1573211"/>
            </a:xfrm>
            <a:custGeom>
              <a:pathLst>
                <a:path extrusionOk="0" h="120000" w="120000">
                  <a:moveTo>
                    <a:pt x="0" y="0"/>
                  </a:moveTo>
                  <a:lnTo>
                    <a:pt x="120000" y="0"/>
                  </a:lnTo>
                  <a:lnTo>
                    <a:pt x="120000" y="120000"/>
                  </a:lnTo>
                  <a:lnTo>
                    <a:pt x="0" y="0"/>
                  </a:lnTo>
                  <a:close/>
                </a:path>
              </a:pathLst>
            </a:custGeom>
            <a:solidFill>
              <a:schemeClr val="lt1">
                <a:alpha val="9803"/>
              </a:schemeClr>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612" name="Shape 612"/>
            <p:cNvPicPr preferRelativeResize="0"/>
            <p:nvPr/>
          </p:nvPicPr>
          <p:blipFill rotWithShape="1">
            <a:blip r:embed="rId12">
              <a:alphaModFix/>
            </a:blip>
            <a:srcRect b="0" l="0" r="0" t="0"/>
            <a:stretch/>
          </p:blipFill>
          <p:spPr>
            <a:xfrm>
              <a:off x="7338171" y="666750"/>
              <a:ext cx="1171025" cy="372995"/>
            </a:xfrm>
            <a:prstGeom prst="rect">
              <a:avLst/>
            </a:prstGeom>
            <a:noFill/>
            <a:ln>
              <a:noFill/>
            </a:ln>
          </p:spPr>
        </p:pic>
      </p:grpSp>
      <p:grpSp>
        <p:nvGrpSpPr>
          <p:cNvPr id="613" name="Shape 613"/>
          <p:cNvGrpSpPr/>
          <p:nvPr/>
        </p:nvGrpSpPr>
        <p:grpSpPr>
          <a:xfrm>
            <a:off x="4603750" y="3440112"/>
            <a:ext cx="2174875" cy="1573211"/>
            <a:chOff x="4603750" y="3440112"/>
            <a:chExt cx="2174875" cy="1573211"/>
          </a:xfrm>
        </p:grpSpPr>
        <p:sp>
          <p:nvSpPr>
            <p:cNvPr id="614" name="Shape 614"/>
            <p:cNvSpPr/>
            <p:nvPr/>
          </p:nvSpPr>
          <p:spPr>
            <a:xfrm>
              <a:off x="4603750" y="3440112"/>
              <a:ext cx="2174875" cy="1573211"/>
            </a:xfrm>
            <a:prstGeom prst="rect">
              <a:avLst/>
            </a:prstGeom>
            <a:solidFill>
              <a:srgbClr val="FFF900"/>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615" name="Shape 615"/>
            <p:cNvSpPr/>
            <p:nvPr/>
          </p:nvSpPr>
          <p:spPr>
            <a:xfrm>
              <a:off x="4603750" y="3440112"/>
              <a:ext cx="2174875" cy="1573211"/>
            </a:xfrm>
            <a:custGeom>
              <a:pathLst>
                <a:path extrusionOk="0" h="120000" w="120000">
                  <a:moveTo>
                    <a:pt x="0" y="0"/>
                  </a:moveTo>
                  <a:lnTo>
                    <a:pt x="120000" y="0"/>
                  </a:lnTo>
                  <a:lnTo>
                    <a:pt x="120000" y="120000"/>
                  </a:lnTo>
                  <a:lnTo>
                    <a:pt x="0" y="0"/>
                  </a:lnTo>
                  <a:close/>
                </a:path>
              </a:pathLst>
            </a:custGeom>
            <a:solidFill>
              <a:schemeClr val="lt1">
                <a:alpha val="40000"/>
              </a:schemeClr>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616" name="Shape 616"/>
            <p:cNvPicPr preferRelativeResize="0"/>
            <p:nvPr/>
          </p:nvPicPr>
          <p:blipFill rotWithShape="1">
            <a:blip r:embed="rId13">
              <a:alphaModFix/>
            </a:blip>
            <a:srcRect b="0" l="0" r="0" t="0"/>
            <a:stretch/>
          </p:blipFill>
          <p:spPr>
            <a:xfrm>
              <a:off x="5395969" y="3943350"/>
              <a:ext cx="631859" cy="631859"/>
            </a:xfrm>
            <a:prstGeom prst="rect">
              <a:avLst/>
            </a:prstGeom>
            <a:noFill/>
            <a:ln>
              <a:noFill/>
            </a:ln>
          </p:spPr>
        </p:pic>
      </p:grpSp>
      <p:grpSp>
        <p:nvGrpSpPr>
          <p:cNvPr id="617" name="Shape 617"/>
          <p:cNvGrpSpPr/>
          <p:nvPr/>
        </p:nvGrpSpPr>
        <p:grpSpPr>
          <a:xfrm>
            <a:off x="6851650" y="3440112"/>
            <a:ext cx="2174875" cy="1573211"/>
            <a:chOff x="6851650" y="3440112"/>
            <a:chExt cx="2174875" cy="1573211"/>
          </a:xfrm>
        </p:grpSpPr>
        <p:sp>
          <p:nvSpPr>
            <p:cNvPr id="618" name="Shape 618"/>
            <p:cNvSpPr/>
            <p:nvPr/>
          </p:nvSpPr>
          <p:spPr>
            <a:xfrm>
              <a:off x="6851650" y="3440112"/>
              <a:ext cx="2174875" cy="1573211"/>
            </a:xfrm>
            <a:prstGeom prst="rect">
              <a:avLst/>
            </a:prstGeom>
            <a:solidFill>
              <a:srgbClr val="F2F2F2"/>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619" name="Shape 619"/>
            <p:cNvSpPr/>
            <p:nvPr/>
          </p:nvSpPr>
          <p:spPr>
            <a:xfrm>
              <a:off x="6851650" y="3440112"/>
              <a:ext cx="2174875" cy="1573211"/>
            </a:xfrm>
            <a:custGeom>
              <a:pathLst>
                <a:path extrusionOk="0" h="120000" w="120000">
                  <a:moveTo>
                    <a:pt x="0" y="0"/>
                  </a:moveTo>
                  <a:lnTo>
                    <a:pt x="120000" y="0"/>
                  </a:lnTo>
                  <a:lnTo>
                    <a:pt x="120000" y="120000"/>
                  </a:lnTo>
                  <a:lnTo>
                    <a:pt x="0" y="0"/>
                  </a:lnTo>
                  <a:close/>
                </a:path>
              </a:pathLst>
            </a:custGeom>
            <a:solidFill>
              <a:schemeClr val="lt1">
                <a:alpha val="40000"/>
              </a:schemeClr>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pic>
        <p:nvPicPr>
          <p:cNvPr id="620" name="Shape 620"/>
          <p:cNvPicPr preferRelativeResize="0"/>
          <p:nvPr/>
        </p:nvPicPr>
        <p:blipFill>
          <a:blip r:embed="rId14">
            <a:alphaModFix/>
          </a:blip>
          <a:stretch>
            <a:fillRect/>
          </a:stretch>
        </p:blipFill>
        <p:spPr>
          <a:xfrm>
            <a:off x="7268701" y="3556359"/>
            <a:ext cx="1340775" cy="13407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4" name="Shape 624"/>
        <p:cNvGrpSpPr/>
        <p:nvPr/>
      </p:nvGrpSpPr>
      <p:grpSpPr>
        <a:xfrm>
          <a:off x="0" y="0"/>
          <a:ext cx="0" cy="0"/>
          <a:chOff x="0" y="0"/>
          <a:chExt cx="0" cy="0"/>
        </a:xfrm>
      </p:grpSpPr>
      <p:pic>
        <p:nvPicPr>
          <p:cNvPr id="625" name="Shape 625"/>
          <p:cNvPicPr preferRelativeResize="0"/>
          <p:nvPr>
            <p:ph idx="2" type="pic"/>
          </p:nvPr>
        </p:nvPicPr>
        <p:blipFill rotWithShape="1">
          <a:blip r:embed="rId3">
            <a:alphaModFix amt="30000"/>
          </a:blip>
          <a:srcRect b="0" l="0" r="0" t="0"/>
          <a:stretch/>
        </p:blipFill>
        <p:spPr>
          <a:xfrm>
            <a:off x="114300" y="112713"/>
            <a:ext cx="8915400" cy="4918074"/>
          </a:xfrm>
          <a:prstGeom prst="rect">
            <a:avLst/>
          </a:prstGeom>
          <a:noFill/>
          <a:ln>
            <a:noFill/>
          </a:ln>
        </p:spPr>
      </p:pic>
      <p:sp>
        <p:nvSpPr>
          <p:cNvPr id="626" name="Shape 626"/>
          <p:cNvSpPr txBox="1"/>
          <p:nvPr/>
        </p:nvSpPr>
        <p:spPr>
          <a:xfrm>
            <a:off x="519547" y="819150"/>
            <a:ext cx="7024200" cy="3246900"/>
          </a:xfrm>
          <a:prstGeom prst="rect">
            <a:avLst/>
          </a:prstGeom>
          <a:noFill/>
          <a:ln>
            <a:noFill/>
          </a:ln>
        </p:spPr>
        <p:txBody>
          <a:bodyPr anchorCtr="0" anchor="t" bIns="45700" lIns="0" rIns="91425" tIns="45700">
            <a:noAutofit/>
          </a:bodyPr>
          <a:lstStyle/>
          <a:p>
            <a:pPr indent="0" lvl="0" marL="0" marR="0" rtl="0" algn="l">
              <a:spcBef>
                <a:spcPts val="0"/>
              </a:spcBef>
              <a:spcAft>
                <a:spcPts val="0"/>
              </a:spcAft>
              <a:buSzPct val="25000"/>
              <a:buNone/>
            </a:pPr>
            <a:r>
              <a:rPr b="1" lang="en-US" sz="2100">
                <a:solidFill>
                  <a:srgbClr val="19B392"/>
                </a:solidFill>
                <a:latin typeface="Arial"/>
                <a:ea typeface="Arial"/>
                <a:cs typeface="Arial"/>
                <a:sym typeface="Arial"/>
              </a:rPr>
              <a:t>Lightening fast and agile</a:t>
            </a:r>
          </a:p>
          <a:p>
            <a:pPr indent="0" lvl="0" marL="0" marR="0" rtl="0" algn="l">
              <a:spcBef>
                <a:spcPts val="1200"/>
              </a:spcBef>
              <a:spcAft>
                <a:spcPts val="0"/>
              </a:spcAft>
              <a:buSzPct val="25000"/>
              <a:buNone/>
            </a:pPr>
            <a:r>
              <a:rPr lang="en-US" sz="3600">
                <a:solidFill>
                  <a:schemeClr val="lt1"/>
                </a:solidFill>
                <a:latin typeface="Arial"/>
                <a:ea typeface="Arial"/>
                <a:cs typeface="Arial"/>
                <a:sym typeface="Arial"/>
              </a:rPr>
              <a:t>These software companies are capable of releasing new features:</a:t>
            </a:r>
          </a:p>
          <a:p>
            <a:pPr indent="-320040" lvl="0" marL="320040" marR="0" rtl="0" algn="l">
              <a:spcBef>
                <a:spcPts val="2400"/>
              </a:spcBef>
              <a:spcAft>
                <a:spcPts val="0"/>
              </a:spcAft>
              <a:buClr>
                <a:srgbClr val="19B392"/>
              </a:buClr>
              <a:buSzPct val="100000"/>
              <a:buFont typeface="Arial"/>
              <a:buChar char="•"/>
            </a:pPr>
            <a:r>
              <a:rPr lang="en-US" sz="1800">
                <a:solidFill>
                  <a:srgbClr val="19B392"/>
                </a:solidFill>
                <a:latin typeface="Arial"/>
                <a:ea typeface="Arial"/>
                <a:cs typeface="Arial"/>
                <a:sym typeface="Arial"/>
              </a:rPr>
              <a:t>In minutes</a:t>
            </a:r>
          </a:p>
          <a:p>
            <a:pPr indent="-320040" lvl="0" marL="320040" marR="0" rtl="0" algn="l">
              <a:spcBef>
                <a:spcPts val="300"/>
              </a:spcBef>
              <a:spcAft>
                <a:spcPts val="0"/>
              </a:spcAft>
              <a:buClr>
                <a:srgbClr val="19B392"/>
              </a:buClr>
              <a:buSzPct val="100000"/>
              <a:buFont typeface="Arial"/>
              <a:buChar char="•"/>
            </a:pPr>
            <a:r>
              <a:rPr lang="en-US" sz="1800">
                <a:solidFill>
                  <a:srgbClr val="19B392"/>
                </a:solidFill>
                <a:latin typeface="Arial"/>
                <a:ea typeface="Arial"/>
                <a:cs typeface="Arial"/>
                <a:sym typeface="Arial"/>
              </a:rPr>
              <a:t>Multiple times a day</a:t>
            </a:r>
          </a:p>
          <a:p>
            <a:pPr indent="-320040" lvl="0" marL="320040" marR="0" rtl="0" algn="l">
              <a:spcBef>
                <a:spcPts val="300"/>
              </a:spcBef>
              <a:spcAft>
                <a:spcPts val="0"/>
              </a:spcAft>
              <a:buClr>
                <a:srgbClr val="19B392"/>
              </a:buClr>
              <a:buSzPct val="100000"/>
              <a:buFont typeface="Arial"/>
              <a:buChar char="•"/>
            </a:pPr>
            <a:r>
              <a:rPr lang="en-US" sz="1800">
                <a:solidFill>
                  <a:srgbClr val="19B392"/>
                </a:solidFill>
              </a:rPr>
              <a:t>At enormous scale</a:t>
            </a:r>
          </a:p>
          <a:p>
            <a:pPr indent="-320040" lvl="0" marL="320040" marR="0" rtl="0" algn="l">
              <a:spcBef>
                <a:spcPts val="300"/>
              </a:spcBef>
              <a:spcAft>
                <a:spcPts val="0"/>
              </a:spcAft>
              <a:buClr>
                <a:srgbClr val="19B392"/>
              </a:buClr>
              <a:buSzPct val="100000"/>
              <a:buFont typeface="Arial"/>
              <a:buChar char="•"/>
            </a:pPr>
            <a:r>
              <a:rPr lang="en-US" sz="1800">
                <a:solidFill>
                  <a:srgbClr val="19B392"/>
                </a:solidFill>
              </a:rPr>
              <a:t>Around the world</a:t>
            </a:r>
          </a:p>
        </p:txBody>
      </p:sp>
      <p:pic>
        <p:nvPicPr>
          <p:cNvPr descr="pivotal_white.png" id="627" name="Shape 627"/>
          <p:cNvPicPr preferRelativeResize="0"/>
          <p:nvPr/>
        </p:nvPicPr>
        <p:blipFill rotWithShape="1">
          <a:blip r:embed="rId4">
            <a:alphaModFix/>
          </a:blip>
          <a:srcRect b="0" l="0" r="0" t="0"/>
          <a:stretch/>
        </p:blipFill>
        <p:spPr>
          <a:xfrm>
            <a:off x="8098903" y="4658051"/>
            <a:ext cx="755621" cy="18566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2" name="Shape 632"/>
        <p:cNvGrpSpPr/>
        <p:nvPr/>
      </p:nvGrpSpPr>
      <p:grpSpPr>
        <a:xfrm>
          <a:off x="0" y="0"/>
          <a:ext cx="0" cy="0"/>
          <a:chOff x="0" y="0"/>
          <a:chExt cx="0" cy="0"/>
        </a:xfrm>
      </p:grpSpPr>
      <p:pic>
        <p:nvPicPr>
          <p:cNvPr descr="Jeff_Immelt_header.jpg" id="633" name="Shape 633"/>
          <p:cNvPicPr preferRelativeResize="0"/>
          <p:nvPr>
            <p:ph idx="2" type="pic"/>
          </p:nvPr>
        </p:nvPicPr>
        <p:blipFill rotWithShape="1">
          <a:blip r:embed="rId3">
            <a:alphaModFix amt="30000"/>
          </a:blip>
          <a:srcRect b="0" l="0" r="0" t="0"/>
          <a:stretch/>
        </p:blipFill>
        <p:spPr>
          <a:xfrm>
            <a:off x="114300" y="112713"/>
            <a:ext cx="8915400" cy="4918074"/>
          </a:xfrm>
          <a:prstGeom prst="rect">
            <a:avLst/>
          </a:prstGeom>
          <a:noFill/>
          <a:ln>
            <a:noFill/>
          </a:ln>
        </p:spPr>
      </p:pic>
      <p:pic>
        <p:nvPicPr>
          <p:cNvPr descr="pivotal_white.png" id="634" name="Shape 634"/>
          <p:cNvPicPr preferRelativeResize="0"/>
          <p:nvPr/>
        </p:nvPicPr>
        <p:blipFill rotWithShape="1">
          <a:blip r:embed="rId4">
            <a:alphaModFix/>
          </a:blip>
          <a:srcRect b="0" l="0" r="0" t="0"/>
          <a:stretch/>
        </p:blipFill>
        <p:spPr>
          <a:xfrm>
            <a:off x="8098903" y="4658051"/>
            <a:ext cx="755621" cy="185669"/>
          </a:xfrm>
          <a:prstGeom prst="rect">
            <a:avLst/>
          </a:prstGeom>
          <a:noFill/>
          <a:ln>
            <a:noFill/>
          </a:ln>
        </p:spPr>
      </p:pic>
      <p:sp>
        <p:nvSpPr>
          <p:cNvPr id="635" name="Shape 635"/>
          <p:cNvSpPr txBox="1"/>
          <p:nvPr/>
        </p:nvSpPr>
        <p:spPr>
          <a:xfrm>
            <a:off x="519545" y="894366"/>
            <a:ext cx="8010995" cy="3954928"/>
          </a:xfrm>
          <a:prstGeom prst="rect">
            <a:avLst/>
          </a:prstGeom>
          <a:noFill/>
          <a:ln>
            <a:noFill/>
          </a:ln>
        </p:spPr>
        <p:txBody>
          <a:bodyPr anchorCtr="0" anchor="t" bIns="45700" lIns="0" rIns="91425" tIns="45700">
            <a:noAutofit/>
          </a:bodyPr>
          <a:lstStyle/>
          <a:p>
            <a:pPr indent="0" lvl="0" marL="0" marR="0" rtl="0" algn="l">
              <a:spcBef>
                <a:spcPts val="0"/>
              </a:spcBef>
              <a:spcAft>
                <a:spcPts val="0"/>
              </a:spcAft>
              <a:buSzPct val="25000"/>
              <a:buNone/>
            </a:pPr>
            <a:r>
              <a:rPr b="1" lang="en-US" sz="2100">
                <a:solidFill>
                  <a:srgbClr val="1AB391"/>
                </a:solidFill>
                <a:latin typeface="Arial"/>
                <a:ea typeface="Arial"/>
                <a:cs typeface="Arial"/>
                <a:sym typeface="Arial"/>
              </a:rPr>
              <a:t>Hope of transformation</a:t>
            </a:r>
          </a:p>
          <a:p>
            <a:pPr indent="0" lvl="0" marL="0" marR="0" rtl="0" algn="l">
              <a:spcBef>
                <a:spcPts val="600"/>
              </a:spcBef>
              <a:spcAft>
                <a:spcPts val="0"/>
              </a:spcAft>
              <a:buSzPct val="25000"/>
              <a:buNone/>
            </a:pPr>
            <a:r>
              <a:rPr lang="en-US" sz="3600">
                <a:solidFill>
                  <a:schemeClr val="lt1"/>
                </a:solidFill>
                <a:latin typeface="Arial"/>
                <a:ea typeface="Arial"/>
                <a:cs typeface="Arial"/>
                <a:sym typeface="Arial"/>
              </a:rPr>
              <a:t>“If you went to bed last night as an industrial company, you’re going to wake up a software and analytics company.”</a:t>
            </a:r>
          </a:p>
          <a:p>
            <a:pPr indent="0" lvl="0" marL="0" marR="0" rtl="0" algn="l">
              <a:spcBef>
                <a:spcPts val="2400"/>
              </a:spcBef>
              <a:buSzPct val="25000"/>
              <a:buNone/>
            </a:pPr>
            <a:r>
              <a:rPr b="1" lang="en-US" sz="1100">
                <a:solidFill>
                  <a:srgbClr val="1AB391"/>
                </a:solidFill>
                <a:latin typeface="Arial"/>
                <a:ea typeface="Arial"/>
                <a:cs typeface="Arial"/>
                <a:sym typeface="Arial"/>
              </a:rPr>
              <a:t>Jeff Immelt</a:t>
            </a:r>
          </a:p>
          <a:p>
            <a:pPr indent="0" lvl="0" marL="0" marR="0" rtl="0" algn="l">
              <a:spcBef>
                <a:spcPts val="0"/>
              </a:spcBef>
              <a:spcAft>
                <a:spcPts val="0"/>
              </a:spcAft>
              <a:buSzPct val="25000"/>
              <a:buNone/>
            </a:pPr>
            <a:r>
              <a:rPr lang="en-US" sz="1100">
                <a:solidFill>
                  <a:schemeClr val="lt1"/>
                </a:solidFill>
                <a:latin typeface="Arial"/>
                <a:ea typeface="Arial"/>
                <a:cs typeface="Arial"/>
                <a:sym typeface="Arial"/>
              </a:rPr>
              <a:t>CEO, General Electric</a:t>
            </a:r>
          </a:p>
          <a:p>
            <a:pPr indent="0" lvl="0" marL="0" marR="0" rtl="0" algn="l">
              <a:spcBef>
                <a:spcPts val="600"/>
              </a:spcBef>
              <a:buNone/>
            </a:pPr>
            <a:r>
              <a:t/>
            </a:r>
            <a:endParaRPr sz="1500">
              <a:solidFill>
                <a:schemeClr val="lt1"/>
              </a:solidFill>
              <a:latin typeface="Arial"/>
              <a:ea typeface="Arial"/>
              <a:cs typeface="Arial"/>
              <a:sym typeface="Arial"/>
            </a:endParaRPr>
          </a:p>
          <a:p>
            <a:pPr indent="0" lvl="0" marL="0" marR="0" rtl="0" algn="l">
              <a:spcBef>
                <a:spcPts val="0"/>
              </a:spcBef>
              <a:buNone/>
            </a:pPr>
            <a:r>
              <a:t/>
            </a:r>
            <a:endParaRPr sz="1500">
              <a:solidFill>
                <a:schemeClr val="lt1"/>
              </a:solidFill>
              <a:latin typeface="Arial"/>
              <a:ea typeface="Arial"/>
              <a:cs typeface="Arial"/>
              <a:sym typeface="Arial"/>
            </a:endParaRPr>
          </a:p>
          <a:p>
            <a:pPr indent="0" lvl="0" marL="0" marR="0" rtl="0" algn="l">
              <a:spcBef>
                <a:spcPts val="0"/>
              </a:spcBef>
              <a:buNone/>
            </a:pPr>
            <a:r>
              <a:t/>
            </a:r>
            <a:endParaRPr sz="1500">
              <a:solidFill>
                <a:schemeClr val="lt1"/>
              </a:solidFill>
              <a:latin typeface="Arial"/>
              <a:ea typeface="Arial"/>
              <a:cs typeface="Arial"/>
              <a:sym typeface="Arial"/>
            </a:endParaRPr>
          </a:p>
          <a:p>
            <a:pPr indent="0" lvl="0" marL="0" marR="0" rtl="0" algn="l">
              <a:spcBef>
                <a:spcPts val="0"/>
              </a:spcBef>
              <a:buNone/>
            </a:pPr>
            <a:r>
              <a:t/>
            </a:r>
            <a:endParaRPr sz="1500">
              <a:solidFill>
                <a:schemeClr val="lt1"/>
              </a:solidFill>
              <a:latin typeface="Arial"/>
              <a:ea typeface="Arial"/>
              <a:cs typeface="Arial"/>
              <a:sym typeface="Arial"/>
            </a:endParaRPr>
          </a:p>
          <a:p>
            <a:pPr indent="0" lvl="0" marL="0" marR="0" rtl="0" algn="l">
              <a:spcBef>
                <a:spcPts val="0"/>
              </a:spcBef>
              <a:buSzPct val="25000"/>
              <a:buNone/>
            </a:pPr>
            <a:r>
              <a:rPr lang="en-US" sz="1000">
                <a:solidFill>
                  <a:schemeClr val="lt1"/>
                </a:solidFill>
                <a:latin typeface="Arial"/>
                <a:ea typeface="Arial"/>
                <a:cs typeface="Arial"/>
                <a:sym typeface="Arial"/>
              </a:rPr>
              <a:t>Source: </a:t>
            </a:r>
            <a:r>
              <a:rPr lang="en-US" sz="1000">
                <a:solidFill>
                  <a:srgbClr val="FFFFFF"/>
                </a:solidFill>
                <a:latin typeface="Arial"/>
                <a:ea typeface="Arial"/>
                <a:cs typeface="Arial"/>
                <a:sym typeface="Arial"/>
              </a:rPr>
              <a:t>User Summit (2014)</a:t>
            </a:r>
          </a:p>
        </p:txBody>
      </p:sp>
    </p:spTree>
  </p:cSld>
  <p:clrMapOvr>
    <a:masterClrMapping/>
  </p:clrMapOvr>
  <p:transition spd="med">
    <p:fade/>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Pivotal">
      <a:dk1>
        <a:srgbClr val="000000"/>
      </a:dk1>
      <a:lt1>
        <a:srgbClr val="FFFFFF"/>
      </a:lt1>
      <a:dk2>
        <a:srgbClr val="1F497D"/>
      </a:dk2>
      <a:lt2>
        <a:srgbClr val="EEECE1"/>
      </a:lt2>
      <a:accent1>
        <a:srgbClr val="0E675B"/>
      </a:accent1>
      <a:accent2>
        <a:srgbClr val="18B4C1"/>
      </a:accent2>
      <a:accent3>
        <a:srgbClr val="1B6FB8"/>
      </a:accent3>
      <a:accent4>
        <a:srgbClr val="6C3F75"/>
      </a:accent4>
      <a:accent5>
        <a:srgbClr val="121A20"/>
      </a:accent5>
      <a:accent6>
        <a:srgbClr val="7A7A7A"/>
      </a:accent6>
      <a:hlink>
        <a:srgbClr val="18B3C0"/>
      </a:hlink>
      <a:folHlink>
        <a:srgbClr val="6C3F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edEx Services Widescreen">
  <a:themeElements>
    <a:clrScheme name="FedEx Services">
      <a:dk1>
        <a:srgbClr val="000000"/>
      </a:dk1>
      <a:lt1>
        <a:srgbClr val="FFFFFF"/>
      </a:lt1>
      <a:dk2>
        <a:srgbClr val="646464"/>
      </a:dk2>
      <a:lt2>
        <a:srgbClr val="E1E1E1"/>
      </a:lt2>
      <a:accent1>
        <a:srgbClr val="4D148C"/>
      </a:accent1>
      <a:accent2>
        <a:srgbClr val="FF6600"/>
      </a:accent2>
      <a:accent3>
        <a:srgbClr val="000000"/>
      </a:accent3>
      <a:accent4>
        <a:srgbClr val="000000"/>
      </a:accent4>
      <a:accent5>
        <a:srgbClr val="000000"/>
      </a:accent5>
      <a:accent6>
        <a:srgbClr val="000000"/>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Pivotal Main">
  <a:themeElements>
    <a:clrScheme name="Custom 30">
      <a:dk1>
        <a:srgbClr val="000000"/>
      </a:dk1>
      <a:lt1>
        <a:srgbClr val="FFFFFF"/>
      </a:lt1>
      <a:dk2>
        <a:srgbClr val="474747"/>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Pivotal Main">
  <a:themeElements>
    <a:clrScheme name="Custom 30">
      <a:dk1>
        <a:srgbClr val="000000"/>
      </a:dk1>
      <a:lt1>
        <a:srgbClr val="FFFFFF"/>
      </a:lt1>
      <a:dk2>
        <a:srgbClr val="474747"/>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Pivotal_PPT_Template_16x9_external_04_2014">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FedEx">
  <a:themeElements>
    <a:clrScheme name="FedEx">
      <a:dk1>
        <a:srgbClr val="000000"/>
      </a:dk1>
      <a:lt1>
        <a:srgbClr val="FFFFFF"/>
      </a:lt1>
      <a:dk2>
        <a:srgbClr val="4D148C"/>
      </a:dk2>
      <a:lt2>
        <a:srgbClr val="E1E1E1"/>
      </a:lt2>
      <a:accent1>
        <a:srgbClr val="FF6600"/>
      </a:accent1>
      <a:accent2>
        <a:srgbClr val="999999"/>
      </a:accent2>
      <a:accent3>
        <a:srgbClr val="4D148C"/>
      </a:accent3>
      <a:accent4>
        <a:srgbClr val="D2D2D2"/>
      </a:accent4>
      <a:accent5>
        <a:srgbClr val="828282"/>
      </a:accent5>
      <a:accent6>
        <a:srgbClr val="3C3C3C"/>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